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78" r:id="rId5"/>
    <p:sldMasterId id="2147484093" r:id="rId6"/>
  </p:sldMasterIdLst>
  <p:notesMasterIdLst>
    <p:notesMasterId r:id="rId19"/>
  </p:notesMasterIdLst>
  <p:handoutMasterIdLst>
    <p:handoutMasterId r:id="rId20"/>
  </p:handoutMasterIdLst>
  <p:sldIdLst>
    <p:sldId id="447" r:id="rId7"/>
    <p:sldId id="380" r:id="rId8"/>
    <p:sldId id="456" r:id="rId9"/>
    <p:sldId id="457" r:id="rId10"/>
    <p:sldId id="439" r:id="rId11"/>
    <p:sldId id="449" r:id="rId12"/>
    <p:sldId id="448" r:id="rId13"/>
    <p:sldId id="450" r:id="rId14"/>
    <p:sldId id="451" r:id="rId15"/>
    <p:sldId id="455" r:id="rId16"/>
    <p:sldId id="452" r:id="rId17"/>
    <p:sldId id="454" r:id="rId18"/>
  </p:sldIdLst>
  <p:sldSz cx="9144000" cy="6858000" type="screen4x3"/>
  <p:notesSz cx="6794500" cy="9906000"/>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47"/>
            <p14:sldId id="380"/>
            <p14:sldId id="456"/>
            <p14:sldId id="457"/>
            <p14:sldId id="439"/>
            <p14:sldId id="449"/>
            <p14:sldId id="448"/>
            <p14:sldId id="450"/>
            <p14:sldId id="451"/>
            <p14:sldId id="455"/>
            <p14:sldId id="452"/>
            <p14:sldId id="454"/>
          </p14:sldIdLst>
        </p14:section>
      </p14:sectionLst>
    </p:ext>
    <p:ext uri="{EFAFB233-063F-42B5-8137-9DF3F51BA10A}">
      <p15:sldGuideLst xmlns:p15="http://schemas.microsoft.com/office/powerpoint/2012/main">
        <p15:guide id="1" orient="horz" pos="3906" userDrawn="1">
          <p15:clr>
            <a:srgbClr val="A4A3A4"/>
          </p15:clr>
        </p15:guide>
        <p15:guide id="2" pos="2880" userDrawn="1">
          <p15:clr>
            <a:srgbClr val="A4A3A4"/>
          </p15:clr>
        </p15:guide>
        <p15:guide id="3" pos="278" userDrawn="1">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6E6E6"/>
    <a:srgbClr val="F00A0A"/>
    <a:srgbClr val="76818B"/>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92FFC6-79CB-42F0-B501-5A78E9638B12}" v="9" dt="2020-01-17T10:42:43.994"/>
    <p1510:client id="{B32F22F0-875F-4502-9EE1-F51AADA10870}" v="79" dt="2020-01-17T18:21:25.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66374" autoAdjust="0"/>
  </p:normalViewPr>
  <p:slideViewPr>
    <p:cSldViewPr snapToGrid="0" snapToObjects="1">
      <p:cViewPr varScale="1">
        <p:scale>
          <a:sx n="53" d="100"/>
          <a:sy n="53" d="100"/>
        </p:scale>
        <p:origin x="2179" y="62"/>
      </p:cViewPr>
      <p:guideLst>
        <p:guide orient="horz" pos="3906"/>
        <p:guide pos="2880"/>
        <p:guide pos="278"/>
      </p:guideLst>
    </p:cSldViewPr>
  </p:slideViewPr>
  <p:outlineViewPr>
    <p:cViewPr>
      <p:scale>
        <a:sx n="33" d="100"/>
        <a:sy n="33" d="100"/>
      </p:scale>
      <p:origin x="0" y="0"/>
    </p:cViewPr>
  </p:outlineViewPr>
  <p:notesTextViewPr>
    <p:cViewPr>
      <p:scale>
        <a:sx n="3" d="2"/>
        <a:sy n="3" d="2"/>
      </p:scale>
      <p:origin x="0" y="-341"/>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0"/>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Roche Arroyos" userId="bc7dcb39-c932-47bb-968b-676663e41117" providerId="ADAL" clId="{92082336-BDF0-40AE-998E-031A8A0A59E5}"/>
    <pc:docChg chg="undo custSel addSld delSld modSld modSection">
      <pc:chgData name="Cristina Roche Arroyos" userId="bc7dcb39-c932-47bb-968b-676663e41117" providerId="ADAL" clId="{92082336-BDF0-40AE-998E-031A8A0A59E5}" dt="2019-12-16T18:32:21.178" v="565" actId="14100"/>
      <pc:docMkLst>
        <pc:docMk/>
      </pc:docMkLst>
    </pc:docChg>
  </pc:docChgLst>
  <pc:docChgLst>
    <pc:chgData name="Cristina Roche Arroyos" userId="bc7dcb39-c932-47bb-968b-676663e41117" providerId="ADAL" clId="{8092FFC6-79CB-42F0-B501-5A78E9638B12}"/>
    <pc:docChg chg="custSel addSld delSld modSld modSection">
      <pc:chgData name="Cristina Roche Arroyos" userId="bc7dcb39-c932-47bb-968b-676663e41117" providerId="ADAL" clId="{8092FFC6-79CB-42F0-B501-5A78E9638B12}" dt="2020-01-17T10:42:46.500" v="22" actId="2696"/>
      <pc:docMkLst>
        <pc:docMk/>
      </pc:docMkLst>
      <pc:sldChg chg="del">
        <pc:chgData name="Cristina Roche Arroyos" userId="bc7dcb39-c932-47bb-968b-676663e41117" providerId="ADAL" clId="{8092FFC6-79CB-42F0-B501-5A78E9638B12}" dt="2020-01-17T10:42:46.500" v="22" actId="2696"/>
        <pc:sldMkLst>
          <pc:docMk/>
          <pc:sldMk cId="2741192117" sldId="411"/>
        </pc:sldMkLst>
      </pc:sldChg>
      <pc:sldChg chg="delSp add">
        <pc:chgData name="Cristina Roche Arroyos" userId="bc7dcb39-c932-47bb-968b-676663e41117" providerId="ADAL" clId="{8092FFC6-79CB-42F0-B501-5A78E9638B12}" dt="2020-01-17T10:42:36.549" v="13" actId="478"/>
        <pc:sldMkLst>
          <pc:docMk/>
          <pc:sldMk cId="902263311" sldId="449"/>
        </pc:sldMkLst>
        <pc:spChg chg="del">
          <ac:chgData name="Cristina Roche Arroyos" userId="bc7dcb39-c932-47bb-968b-676663e41117" providerId="ADAL" clId="{8092FFC6-79CB-42F0-B501-5A78E9638B12}" dt="2020-01-17T10:42:36.549" v="13" actId="478"/>
          <ac:spMkLst>
            <pc:docMk/>
            <pc:sldMk cId="902263311" sldId="449"/>
            <ac:spMk id="8" creationId="{0A5D1EBC-666F-4D98-8467-571B05920F5C}"/>
          </ac:spMkLst>
        </pc:spChg>
        <pc:picChg chg="del">
          <ac:chgData name="Cristina Roche Arroyos" userId="bc7dcb39-c932-47bb-968b-676663e41117" providerId="ADAL" clId="{8092FFC6-79CB-42F0-B501-5A78E9638B12}" dt="2020-01-17T10:42:31.803" v="11" actId="478"/>
          <ac:picMkLst>
            <pc:docMk/>
            <pc:sldMk cId="902263311" sldId="449"/>
            <ac:picMk id="18" creationId="{A2DB2B93-AF20-46C5-A477-39EC8568CE40}"/>
          </ac:picMkLst>
        </pc:picChg>
        <pc:cxnChg chg="del">
          <ac:chgData name="Cristina Roche Arroyos" userId="bc7dcb39-c932-47bb-968b-676663e41117" providerId="ADAL" clId="{8092FFC6-79CB-42F0-B501-5A78E9638B12}" dt="2020-01-17T10:42:34.102" v="12" actId="478"/>
          <ac:cxnSpMkLst>
            <pc:docMk/>
            <pc:sldMk cId="902263311" sldId="449"/>
            <ac:cxnSpMk id="5" creationId="{A3C5601D-0C8B-4945-AF57-43CB1AC96D1C}"/>
          </ac:cxnSpMkLst>
        </pc:cxnChg>
      </pc:sldChg>
      <pc:sldChg chg="del">
        <pc:chgData name="Cristina Roche Arroyos" userId="bc7dcb39-c932-47bb-968b-676663e41117" providerId="ADAL" clId="{8092FFC6-79CB-42F0-B501-5A78E9638B12}" dt="2020-01-17T10:42:19.274" v="0" actId="2696"/>
        <pc:sldMkLst>
          <pc:docMk/>
          <pc:sldMk cId="961266334" sldId="449"/>
        </pc:sldMkLst>
      </pc:sldChg>
      <pc:sldChg chg="del">
        <pc:chgData name="Cristina Roche Arroyos" userId="bc7dcb39-c932-47bb-968b-676663e41117" providerId="ADAL" clId="{8092FFC6-79CB-42F0-B501-5A78E9638B12}" dt="2020-01-17T10:42:20.182" v="2" actId="2696"/>
        <pc:sldMkLst>
          <pc:docMk/>
          <pc:sldMk cId="1191831815" sldId="450"/>
        </pc:sldMkLst>
      </pc:sldChg>
      <pc:sldChg chg="add">
        <pc:chgData name="Cristina Roche Arroyos" userId="bc7dcb39-c932-47bb-968b-676663e41117" providerId="ADAL" clId="{8092FFC6-79CB-42F0-B501-5A78E9638B12}" dt="2020-01-17T10:42:41.906" v="17"/>
        <pc:sldMkLst>
          <pc:docMk/>
          <pc:sldMk cId="1461485662" sldId="450"/>
        </pc:sldMkLst>
      </pc:sldChg>
      <pc:sldChg chg="add del">
        <pc:chgData name="Cristina Roche Arroyos" userId="bc7dcb39-c932-47bb-968b-676663e41117" providerId="ADAL" clId="{8092FFC6-79CB-42F0-B501-5A78E9638B12}" dt="2020-01-17T10:42:38.641" v="14" actId="2696"/>
        <pc:sldMkLst>
          <pc:docMk/>
          <pc:sldMk cId="1564416777" sldId="450"/>
        </pc:sldMkLst>
      </pc:sldChg>
      <pc:sldChg chg="add">
        <pc:chgData name="Cristina Roche Arroyos" userId="bc7dcb39-c932-47bb-968b-676663e41117" providerId="ADAL" clId="{8092FFC6-79CB-42F0-B501-5A78E9638B12}" dt="2020-01-17T10:42:42.240" v="18"/>
        <pc:sldMkLst>
          <pc:docMk/>
          <pc:sldMk cId="1712374089" sldId="451"/>
        </pc:sldMkLst>
      </pc:sldChg>
      <pc:sldChg chg="add del">
        <pc:chgData name="Cristina Roche Arroyos" userId="bc7dcb39-c932-47bb-968b-676663e41117" providerId="ADAL" clId="{8092FFC6-79CB-42F0-B501-5A78E9638B12}" dt="2020-01-17T10:42:39.128" v="15" actId="2696"/>
        <pc:sldMkLst>
          <pc:docMk/>
          <pc:sldMk cId="2049521794" sldId="451"/>
        </pc:sldMkLst>
      </pc:sldChg>
      <pc:sldChg chg="add del">
        <pc:chgData name="Cristina Roche Arroyos" userId="bc7dcb39-c932-47bb-968b-676663e41117" providerId="ADAL" clId="{8092FFC6-79CB-42F0-B501-5A78E9638B12}" dt="2020-01-17T10:42:39.414" v="16" actId="2696"/>
        <pc:sldMkLst>
          <pc:docMk/>
          <pc:sldMk cId="1187180688" sldId="452"/>
        </pc:sldMkLst>
      </pc:sldChg>
      <pc:sldChg chg="del">
        <pc:chgData name="Cristina Roche Arroyos" userId="bc7dcb39-c932-47bb-968b-676663e41117" providerId="ADAL" clId="{8092FFC6-79CB-42F0-B501-5A78E9638B12}" dt="2020-01-17T10:42:19.609" v="1" actId="2696"/>
        <pc:sldMkLst>
          <pc:docMk/>
          <pc:sldMk cId="1261099494" sldId="452"/>
        </pc:sldMkLst>
      </pc:sldChg>
      <pc:sldChg chg="add">
        <pc:chgData name="Cristina Roche Arroyos" userId="bc7dcb39-c932-47bb-968b-676663e41117" providerId="ADAL" clId="{8092FFC6-79CB-42F0-B501-5A78E9638B12}" dt="2020-01-17T10:42:42.617" v="19"/>
        <pc:sldMkLst>
          <pc:docMk/>
          <pc:sldMk cId="2941183351" sldId="452"/>
        </pc:sldMkLst>
      </pc:sldChg>
      <pc:sldChg chg="add">
        <pc:chgData name="Cristina Roche Arroyos" userId="bc7dcb39-c932-47bb-968b-676663e41117" providerId="ADAL" clId="{8092FFC6-79CB-42F0-B501-5A78E9638B12}" dt="2020-01-17T10:42:43.436" v="20"/>
        <pc:sldMkLst>
          <pc:docMk/>
          <pc:sldMk cId="139230702" sldId="453"/>
        </pc:sldMkLst>
      </pc:sldChg>
      <pc:sldChg chg="del">
        <pc:chgData name="Cristina Roche Arroyos" userId="bc7dcb39-c932-47bb-968b-676663e41117" providerId="ADAL" clId="{8092FFC6-79CB-42F0-B501-5A78E9638B12}" dt="2020-01-17T10:42:20.611" v="3" actId="2696"/>
        <pc:sldMkLst>
          <pc:docMk/>
          <pc:sldMk cId="2448088181" sldId="453"/>
        </pc:sldMkLst>
      </pc:sldChg>
      <pc:sldChg chg="del">
        <pc:chgData name="Cristina Roche Arroyos" userId="bc7dcb39-c932-47bb-968b-676663e41117" providerId="ADAL" clId="{8092FFC6-79CB-42F0-B501-5A78E9638B12}" dt="2020-01-17T10:42:21.061" v="4" actId="2696"/>
        <pc:sldMkLst>
          <pc:docMk/>
          <pc:sldMk cId="1147020389" sldId="454"/>
        </pc:sldMkLst>
      </pc:sldChg>
      <pc:sldChg chg="add">
        <pc:chgData name="Cristina Roche Arroyos" userId="bc7dcb39-c932-47bb-968b-676663e41117" providerId="ADAL" clId="{8092FFC6-79CB-42F0-B501-5A78E9638B12}" dt="2020-01-17T10:42:43.993" v="21"/>
        <pc:sldMkLst>
          <pc:docMk/>
          <pc:sldMk cId="1323993230" sldId="454"/>
        </pc:sldMkLst>
      </pc:sldChg>
      <pc:sldChg chg="del">
        <pc:chgData name="Cristina Roche Arroyos" userId="bc7dcb39-c932-47bb-968b-676663e41117" providerId="ADAL" clId="{8092FFC6-79CB-42F0-B501-5A78E9638B12}" dt="2020-01-17T10:42:21.610" v="5" actId="2696"/>
        <pc:sldMkLst>
          <pc:docMk/>
          <pc:sldMk cId="3651227610" sldId="455"/>
        </pc:sldMkLst>
      </pc:sldChg>
      <pc:sldChg chg="del">
        <pc:chgData name="Cristina Roche Arroyos" userId="bc7dcb39-c932-47bb-968b-676663e41117" providerId="ADAL" clId="{8092FFC6-79CB-42F0-B501-5A78E9638B12}" dt="2020-01-17T10:42:24.125" v="6" actId="2696"/>
        <pc:sldMkLst>
          <pc:docMk/>
          <pc:sldMk cId="701596317" sldId="456"/>
        </pc:sldMkLst>
      </pc:sldChg>
    </pc:docChg>
  </pc:docChgLst>
  <pc:docChgLst>
    <pc:chgData name="Cristina Roche Arroyos" userId="bc7dcb39-c932-47bb-968b-676663e41117" providerId="ADAL" clId="{B32F22F0-875F-4502-9EE1-F51AADA10870}"/>
    <pc:docChg chg="undo custSel addSld delSld modSld sldOrd modSection">
      <pc:chgData name="Cristina Roche Arroyos" userId="bc7dcb39-c932-47bb-968b-676663e41117" providerId="ADAL" clId="{B32F22F0-875F-4502-9EE1-F51AADA10870}" dt="2020-01-17T18:22:40.873" v="323" actId="20577"/>
      <pc:docMkLst>
        <pc:docMk/>
      </pc:docMkLst>
      <pc:sldChg chg="modSp modAnim">
        <pc:chgData name="Cristina Roche Arroyos" userId="bc7dcb39-c932-47bb-968b-676663e41117" providerId="ADAL" clId="{B32F22F0-875F-4502-9EE1-F51AADA10870}" dt="2020-01-17T11:29:19.275" v="52" actId="20577"/>
        <pc:sldMkLst>
          <pc:docMk/>
          <pc:sldMk cId="2579694807" sldId="380"/>
        </pc:sldMkLst>
        <pc:spChg chg="mod">
          <ac:chgData name="Cristina Roche Arroyos" userId="bc7dcb39-c932-47bb-968b-676663e41117" providerId="ADAL" clId="{B32F22F0-875F-4502-9EE1-F51AADA10870}" dt="2020-01-17T11:29:19.275" v="52" actId="20577"/>
          <ac:spMkLst>
            <pc:docMk/>
            <pc:sldMk cId="2579694807" sldId="380"/>
            <ac:spMk id="7" creationId="{00000000-0000-0000-0000-000000000000}"/>
          </ac:spMkLst>
        </pc:spChg>
      </pc:sldChg>
      <pc:sldChg chg="addSp delSp modSp">
        <pc:chgData name="Cristina Roche Arroyos" userId="bc7dcb39-c932-47bb-968b-676663e41117" providerId="ADAL" clId="{B32F22F0-875F-4502-9EE1-F51AADA10870}" dt="2020-01-17T18:12:13.486" v="63"/>
        <pc:sldMkLst>
          <pc:docMk/>
          <pc:sldMk cId="3258039412" sldId="439"/>
        </pc:sldMkLst>
        <pc:picChg chg="add del mod">
          <ac:chgData name="Cristina Roche Arroyos" userId="bc7dcb39-c932-47bb-968b-676663e41117" providerId="ADAL" clId="{B32F22F0-875F-4502-9EE1-F51AADA10870}" dt="2020-01-17T18:11:42.237" v="56" actId="478"/>
          <ac:picMkLst>
            <pc:docMk/>
            <pc:sldMk cId="3258039412" sldId="439"/>
            <ac:picMk id="3" creationId="{FDF35B76-FE01-4016-B8F4-462520E0F10F}"/>
          </ac:picMkLst>
        </pc:picChg>
        <pc:picChg chg="add mod">
          <ac:chgData name="Cristina Roche Arroyos" userId="bc7dcb39-c932-47bb-968b-676663e41117" providerId="ADAL" clId="{B32F22F0-875F-4502-9EE1-F51AADA10870}" dt="2020-01-17T18:11:49.280" v="59" actId="1076"/>
          <ac:picMkLst>
            <pc:docMk/>
            <pc:sldMk cId="3258039412" sldId="439"/>
            <ac:picMk id="4" creationId="{2C149316-FB10-444B-ABBA-E4EA75CC5DD2}"/>
          </ac:picMkLst>
        </pc:picChg>
        <pc:picChg chg="del mod">
          <ac:chgData name="Cristina Roche Arroyos" userId="bc7dcb39-c932-47bb-968b-676663e41117" providerId="ADAL" clId="{B32F22F0-875F-4502-9EE1-F51AADA10870}" dt="2020-01-17T18:12:13.486" v="63"/>
          <ac:picMkLst>
            <pc:docMk/>
            <pc:sldMk cId="3258039412" sldId="439"/>
            <ac:picMk id="25" creationId="{1E504460-8B58-43E1-939A-CA213BA47B9E}"/>
          </ac:picMkLst>
        </pc:picChg>
      </pc:sldChg>
      <pc:sldChg chg="ord">
        <pc:chgData name="Cristina Roche Arroyos" userId="bc7dcb39-c932-47bb-968b-676663e41117" providerId="ADAL" clId="{B32F22F0-875F-4502-9EE1-F51AADA10870}" dt="2020-01-17T18:11:53.567" v="60"/>
        <pc:sldMkLst>
          <pc:docMk/>
          <pc:sldMk cId="152512613" sldId="448"/>
        </pc:sldMkLst>
      </pc:sldChg>
      <pc:sldChg chg="addSp delSp modSp">
        <pc:chgData name="Cristina Roche Arroyos" userId="bc7dcb39-c932-47bb-968b-676663e41117" providerId="ADAL" clId="{B32F22F0-875F-4502-9EE1-F51AADA10870}" dt="2020-01-17T18:12:57.212" v="81" actId="1076"/>
        <pc:sldMkLst>
          <pc:docMk/>
          <pc:sldMk cId="902263311" sldId="449"/>
        </pc:sldMkLst>
        <pc:spChg chg="del">
          <ac:chgData name="Cristina Roche Arroyos" userId="bc7dcb39-c932-47bb-968b-676663e41117" providerId="ADAL" clId="{B32F22F0-875F-4502-9EE1-F51AADA10870}" dt="2020-01-17T18:12:23.740" v="66" actId="478"/>
          <ac:spMkLst>
            <pc:docMk/>
            <pc:sldMk cId="902263311" sldId="449"/>
            <ac:spMk id="2" creationId="{00000000-0000-0000-0000-000000000000}"/>
          </ac:spMkLst>
        </pc:spChg>
        <pc:spChg chg="mod">
          <ac:chgData name="Cristina Roche Arroyos" userId="bc7dcb39-c932-47bb-968b-676663e41117" providerId="ADAL" clId="{B32F22F0-875F-4502-9EE1-F51AADA10870}" dt="2020-01-17T18:12:49.765" v="79" actId="20577"/>
          <ac:spMkLst>
            <pc:docMk/>
            <pc:sldMk cId="902263311" sldId="449"/>
            <ac:spMk id="7" creationId="{1B7B170E-CB25-4E2A-9920-895421703C1E}"/>
          </ac:spMkLst>
        </pc:spChg>
        <pc:spChg chg="add del mod">
          <ac:chgData name="Cristina Roche Arroyos" userId="bc7dcb39-c932-47bb-968b-676663e41117" providerId="ADAL" clId="{B32F22F0-875F-4502-9EE1-F51AADA10870}" dt="2020-01-17T18:12:26.493" v="67" actId="478"/>
          <ac:spMkLst>
            <pc:docMk/>
            <pc:sldMk cId="902263311" sldId="449"/>
            <ac:spMk id="8" creationId="{1EE5C7E2-B34A-4F08-99BF-D646D2425EF7}"/>
          </ac:spMkLst>
        </pc:spChg>
        <pc:spChg chg="add">
          <ac:chgData name="Cristina Roche Arroyos" userId="bc7dcb39-c932-47bb-968b-676663e41117" providerId="ADAL" clId="{B32F22F0-875F-4502-9EE1-F51AADA10870}" dt="2020-01-17T18:12:27.136" v="68"/>
          <ac:spMkLst>
            <pc:docMk/>
            <pc:sldMk cId="902263311" sldId="449"/>
            <ac:spMk id="9" creationId="{7A85E1B5-882D-42AE-B38C-659FC92E1832}"/>
          </ac:spMkLst>
        </pc:spChg>
        <pc:picChg chg="add mod">
          <ac:chgData name="Cristina Roche Arroyos" userId="bc7dcb39-c932-47bb-968b-676663e41117" providerId="ADAL" clId="{B32F22F0-875F-4502-9EE1-F51AADA10870}" dt="2020-01-17T18:12:57.212" v="81" actId="1076"/>
          <ac:picMkLst>
            <pc:docMk/>
            <pc:sldMk cId="902263311" sldId="449"/>
            <ac:picMk id="4" creationId="{FCB9A131-7A90-41D0-8DBE-61EAB9DB80A2}"/>
          </ac:picMkLst>
        </pc:picChg>
        <pc:picChg chg="add mod">
          <ac:chgData name="Cristina Roche Arroyos" userId="bc7dcb39-c932-47bb-968b-676663e41117" providerId="ADAL" clId="{B32F22F0-875F-4502-9EE1-F51AADA10870}" dt="2020-01-17T18:12:54.248" v="80" actId="1076"/>
          <ac:picMkLst>
            <pc:docMk/>
            <pc:sldMk cId="902263311" sldId="449"/>
            <ac:picMk id="6" creationId="{EF2419C0-9827-4E95-A846-D9EDFD5F5C34}"/>
          </ac:picMkLst>
        </pc:picChg>
      </pc:sldChg>
      <pc:sldChg chg="addSp modSp">
        <pc:chgData name="Cristina Roche Arroyos" userId="bc7dcb39-c932-47bb-968b-676663e41117" providerId="ADAL" clId="{B32F22F0-875F-4502-9EE1-F51AADA10870}" dt="2020-01-17T18:14:40.227" v="83" actId="1076"/>
        <pc:sldMkLst>
          <pc:docMk/>
          <pc:sldMk cId="1461485662" sldId="450"/>
        </pc:sldMkLst>
        <pc:picChg chg="add mod">
          <ac:chgData name="Cristina Roche Arroyos" userId="bc7dcb39-c932-47bb-968b-676663e41117" providerId="ADAL" clId="{B32F22F0-875F-4502-9EE1-F51AADA10870}" dt="2020-01-17T18:14:40.227" v="83" actId="1076"/>
          <ac:picMkLst>
            <pc:docMk/>
            <pc:sldMk cId="1461485662" sldId="450"/>
            <ac:picMk id="4" creationId="{CD885359-5D7F-451B-B61A-6D64A138A142}"/>
          </ac:picMkLst>
        </pc:picChg>
      </pc:sldChg>
      <pc:sldChg chg="addSp delSp modSp">
        <pc:chgData name="Cristina Roche Arroyos" userId="bc7dcb39-c932-47bb-968b-676663e41117" providerId="ADAL" clId="{B32F22F0-875F-4502-9EE1-F51AADA10870}" dt="2020-01-17T18:21:17.234" v="258" actId="478"/>
        <pc:sldMkLst>
          <pc:docMk/>
          <pc:sldMk cId="1712374089" sldId="451"/>
        </pc:sldMkLst>
        <pc:spChg chg="del">
          <ac:chgData name="Cristina Roche Arroyos" userId="bc7dcb39-c932-47bb-968b-676663e41117" providerId="ADAL" clId="{B32F22F0-875F-4502-9EE1-F51AADA10870}" dt="2020-01-17T18:21:07.996" v="253" actId="478"/>
          <ac:spMkLst>
            <pc:docMk/>
            <pc:sldMk cId="1712374089" sldId="451"/>
            <ac:spMk id="2" creationId="{00000000-0000-0000-0000-000000000000}"/>
          </ac:spMkLst>
        </pc:spChg>
        <pc:spChg chg="del mod">
          <ac:chgData name="Cristina Roche Arroyos" userId="bc7dcb39-c932-47bb-968b-676663e41117" providerId="ADAL" clId="{B32F22F0-875F-4502-9EE1-F51AADA10870}" dt="2020-01-17T18:21:17.234" v="258" actId="478"/>
          <ac:spMkLst>
            <pc:docMk/>
            <pc:sldMk cId="1712374089" sldId="451"/>
            <ac:spMk id="7" creationId="{1B7B170E-CB25-4E2A-9920-895421703C1E}"/>
          </ac:spMkLst>
        </pc:spChg>
        <pc:spChg chg="add del mod">
          <ac:chgData name="Cristina Roche Arroyos" userId="bc7dcb39-c932-47bb-968b-676663e41117" providerId="ADAL" clId="{B32F22F0-875F-4502-9EE1-F51AADA10870}" dt="2020-01-17T18:21:10.606" v="255" actId="478"/>
          <ac:spMkLst>
            <pc:docMk/>
            <pc:sldMk cId="1712374089" sldId="451"/>
            <ac:spMk id="10" creationId="{28179406-330B-4B9E-ADC9-58A499514698}"/>
          </ac:spMkLst>
        </pc:spChg>
        <pc:spChg chg="add del">
          <ac:chgData name="Cristina Roche Arroyos" userId="bc7dcb39-c932-47bb-968b-676663e41117" providerId="ADAL" clId="{B32F22F0-875F-4502-9EE1-F51AADA10870}" dt="2020-01-17T18:21:14.477" v="257" actId="478"/>
          <ac:spMkLst>
            <pc:docMk/>
            <pc:sldMk cId="1712374089" sldId="451"/>
            <ac:spMk id="11" creationId="{0706018F-7761-4F7D-A868-6F8415F7B99F}"/>
          </ac:spMkLst>
        </pc:spChg>
        <pc:picChg chg="add del mod">
          <ac:chgData name="Cristina Roche Arroyos" userId="bc7dcb39-c932-47bb-968b-676663e41117" providerId="ADAL" clId="{B32F22F0-875F-4502-9EE1-F51AADA10870}" dt="2020-01-17T18:18:21.588" v="133"/>
          <ac:picMkLst>
            <pc:docMk/>
            <pc:sldMk cId="1712374089" sldId="451"/>
            <ac:picMk id="4" creationId="{C4F036F7-D4DF-4958-AC8B-CD1225A8CF36}"/>
          </ac:picMkLst>
        </pc:picChg>
        <pc:picChg chg="add del mod">
          <ac:chgData name="Cristina Roche Arroyos" userId="bc7dcb39-c932-47bb-968b-676663e41117" providerId="ADAL" clId="{B32F22F0-875F-4502-9EE1-F51AADA10870}" dt="2020-01-17T18:18:16.236" v="131"/>
          <ac:picMkLst>
            <pc:docMk/>
            <pc:sldMk cId="1712374089" sldId="451"/>
            <ac:picMk id="5" creationId="{B43CA2C9-7867-4875-A4B2-CAC15FD85380}"/>
          </ac:picMkLst>
        </pc:picChg>
        <pc:picChg chg="add del mod">
          <ac:chgData name="Cristina Roche Arroyos" userId="bc7dcb39-c932-47bb-968b-676663e41117" providerId="ADAL" clId="{B32F22F0-875F-4502-9EE1-F51AADA10870}" dt="2020-01-17T18:17:17.797" v="124"/>
          <ac:picMkLst>
            <pc:docMk/>
            <pc:sldMk cId="1712374089" sldId="451"/>
            <ac:picMk id="6" creationId="{315B356D-69C9-4C0B-B52E-6F34AD340EB9}"/>
          </ac:picMkLst>
        </pc:picChg>
        <pc:picChg chg="add mod">
          <ac:chgData name="Cristina Roche Arroyos" userId="bc7dcb39-c932-47bb-968b-676663e41117" providerId="ADAL" clId="{B32F22F0-875F-4502-9EE1-F51AADA10870}" dt="2020-01-17T18:18:43.927" v="138" actId="1076"/>
          <ac:picMkLst>
            <pc:docMk/>
            <pc:sldMk cId="1712374089" sldId="451"/>
            <ac:picMk id="8" creationId="{CC73181F-A9CA-4908-B94B-82F12A2CD9C1}"/>
          </ac:picMkLst>
        </pc:picChg>
      </pc:sldChg>
      <pc:sldChg chg="addSp delSp modSp">
        <pc:chgData name="Cristina Roche Arroyos" userId="bc7dcb39-c932-47bb-968b-676663e41117" providerId="ADAL" clId="{B32F22F0-875F-4502-9EE1-F51AADA10870}" dt="2020-01-17T18:21:55.582" v="291" actId="20577"/>
        <pc:sldMkLst>
          <pc:docMk/>
          <pc:sldMk cId="2941183351" sldId="452"/>
        </pc:sldMkLst>
        <pc:spChg chg="del">
          <ac:chgData name="Cristina Roche Arroyos" userId="bc7dcb39-c932-47bb-968b-676663e41117" providerId="ADAL" clId="{B32F22F0-875F-4502-9EE1-F51AADA10870}" dt="2020-01-17T18:21:22.416" v="259" actId="478"/>
          <ac:spMkLst>
            <pc:docMk/>
            <pc:sldMk cId="2941183351" sldId="452"/>
            <ac:spMk id="2" creationId="{00000000-0000-0000-0000-000000000000}"/>
          </ac:spMkLst>
        </pc:spChg>
        <pc:spChg chg="del">
          <ac:chgData name="Cristina Roche Arroyos" userId="bc7dcb39-c932-47bb-968b-676663e41117" providerId="ADAL" clId="{B32F22F0-875F-4502-9EE1-F51AADA10870}" dt="2020-01-17T18:17:15.373" v="123" actId="478"/>
          <ac:spMkLst>
            <pc:docMk/>
            <pc:sldMk cId="2941183351" sldId="452"/>
            <ac:spMk id="7" creationId="{1B7B170E-CB25-4E2A-9920-895421703C1E}"/>
          </ac:spMkLst>
        </pc:spChg>
        <pc:spChg chg="add mod">
          <ac:chgData name="Cristina Roche Arroyos" userId="bc7dcb39-c932-47bb-968b-676663e41117" providerId="ADAL" clId="{B32F22F0-875F-4502-9EE1-F51AADA10870}" dt="2020-01-17T18:21:55.582" v="291" actId="20577"/>
          <ac:spMkLst>
            <pc:docMk/>
            <pc:sldMk cId="2941183351" sldId="452"/>
            <ac:spMk id="8" creationId="{BEFE2DB1-A47E-490F-AD19-1BAC34E6157C}"/>
          </ac:spMkLst>
        </pc:spChg>
        <pc:spChg chg="add del mod">
          <ac:chgData name="Cristina Roche Arroyos" userId="bc7dcb39-c932-47bb-968b-676663e41117" providerId="ADAL" clId="{B32F22F0-875F-4502-9EE1-F51AADA10870}" dt="2020-01-17T18:21:25.005" v="260" actId="478"/>
          <ac:spMkLst>
            <pc:docMk/>
            <pc:sldMk cId="2941183351" sldId="452"/>
            <ac:spMk id="10" creationId="{57AB1746-F6D4-4543-87E7-E6510355A2B8}"/>
          </ac:spMkLst>
        </pc:spChg>
        <pc:spChg chg="add mod">
          <ac:chgData name="Cristina Roche Arroyos" userId="bc7dcb39-c932-47bb-968b-676663e41117" providerId="ADAL" clId="{B32F22F0-875F-4502-9EE1-F51AADA10870}" dt="2020-01-17T18:21:39.750" v="262" actId="14100"/>
          <ac:spMkLst>
            <pc:docMk/>
            <pc:sldMk cId="2941183351" sldId="452"/>
            <ac:spMk id="11" creationId="{5D592124-617A-439F-AFE7-6B21C404C83C}"/>
          </ac:spMkLst>
        </pc:spChg>
        <pc:picChg chg="add mod">
          <ac:chgData name="Cristina Roche Arroyos" userId="bc7dcb39-c932-47bb-968b-676663e41117" providerId="ADAL" clId="{B32F22F0-875F-4502-9EE1-F51AADA10870}" dt="2020-01-17T18:19:14.555" v="144" actId="1076"/>
          <ac:picMkLst>
            <pc:docMk/>
            <pc:sldMk cId="2941183351" sldId="452"/>
            <ac:picMk id="4" creationId="{5B2B35F1-F37A-419A-B3A3-7BC8CCC5C189}"/>
          </ac:picMkLst>
        </pc:picChg>
        <pc:picChg chg="add">
          <ac:chgData name="Cristina Roche Arroyos" userId="bc7dcb39-c932-47bb-968b-676663e41117" providerId="ADAL" clId="{B32F22F0-875F-4502-9EE1-F51AADA10870}" dt="2020-01-17T18:18:23.204" v="134"/>
          <ac:picMkLst>
            <pc:docMk/>
            <pc:sldMk cId="2941183351" sldId="452"/>
            <ac:picMk id="6" creationId="{869DBBC2-5CF6-4F36-AB6F-FE888A417CDE}"/>
          </ac:picMkLst>
        </pc:picChg>
        <pc:picChg chg="add mod">
          <ac:chgData name="Cristina Roche Arroyos" userId="bc7dcb39-c932-47bb-968b-676663e41117" providerId="ADAL" clId="{B32F22F0-875F-4502-9EE1-F51AADA10870}" dt="2020-01-17T18:19:15.966" v="145" actId="1076"/>
          <ac:picMkLst>
            <pc:docMk/>
            <pc:sldMk cId="2941183351" sldId="452"/>
            <ac:picMk id="9" creationId="{B99DFB1F-4368-4213-B747-CA0665425598}"/>
          </ac:picMkLst>
        </pc:picChg>
      </pc:sldChg>
      <pc:sldChg chg="del">
        <pc:chgData name="Cristina Roche Arroyos" userId="bc7dcb39-c932-47bb-968b-676663e41117" providerId="ADAL" clId="{B32F22F0-875F-4502-9EE1-F51AADA10870}" dt="2020-01-17T18:22:00.999" v="292" actId="2696"/>
        <pc:sldMkLst>
          <pc:docMk/>
          <pc:sldMk cId="139230702" sldId="453"/>
        </pc:sldMkLst>
      </pc:sldChg>
      <pc:sldChg chg="delSp modSp">
        <pc:chgData name="Cristina Roche Arroyos" userId="bc7dcb39-c932-47bb-968b-676663e41117" providerId="ADAL" clId="{B32F22F0-875F-4502-9EE1-F51AADA10870}" dt="2020-01-17T18:22:40.873" v="323" actId="20577"/>
        <pc:sldMkLst>
          <pc:docMk/>
          <pc:sldMk cId="1323993230" sldId="454"/>
        </pc:sldMkLst>
        <pc:spChg chg="mod">
          <ac:chgData name="Cristina Roche Arroyos" userId="bc7dcb39-c932-47bb-968b-676663e41117" providerId="ADAL" clId="{B32F22F0-875F-4502-9EE1-F51AADA10870}" dt="2020-01-17T18:22:40.873" v="323" actId="20577"/>
          <ac:spMkLst>
            <pc:docMk/>
            <pc:sldMk cId="1323993230" sldId="454"/>
            <ac:spMk id="2" creationId="{00000000-0000-0000-0000-000000000000}"/>
          </ac:spMkLst>
        </pc:spChg>
        <pc:spChg chg="del">
          <ac:chgData name="Cristina Roche Arroyos" userId="bc7dcb39-c932-47bb-968b-676663e41117" providerId="ADAL" clId="{B32F22F0-875F-4502-9EE1-F51AADA10870}" dt="2020-01-17T18:22:06.333" v="293" actId="478"/>
          <ac:spMkLst>
            <pc:docMk/>
            <pc:sldMk cId="1323993230" sldId="454"/>
            <ac:spMk id="7" creationId="{1B7B170E-CB25-4E2A-9920-895421703C1E}"/>
          </ac:spMkLst>
        </pc:spChg>
      </pc:sldChg>
      <pc:sldChg chg="addSp delSp modSp add">
        <pc:chgData name="Cristina Roche Arroyos" userId="bc7dcb39-c932-47bb-968b-676663e41117" providerId="ADAL" clId="{B32F22F0-875F-4502-9EE1-F51AADA10870}" dt="2020-01-17T18:20:56.506" v="252" actId="1076"/>
        <pc:sldMkLst>
          <pc:docMk/>
          <pc:sldMk cId="1373529214" sldId="455"/>
        </pc:sldMkLst>
        <pc:spChg chg="mod">
          <ac:chgData name="Cristina Roche Arroyos" userId="bc7dcb39-c932-47bb-968b-676663e41117" providerId="ADAL" clId="{B32F22F0-875F-4502-9EE1-F51AADA10870}" dt="2020-01-17T18:20:01.933" v="176" actId="20577"/>
          <ac:spMkLst>
            <pc:docMk/>
            <pc:sldMk cId="1373529214" sldId="455"/>
            <ac:spMk id="2" creationId="{00000000-0000-0000-0000-000000000000}"/>
          </ac:spMkLst>
        </pc:spChg>
        <pc:spChg chg="add mod">
          <ac:chgData name="Cristina Roche Arroyos" userId="bc7dcb39-c932-47bb-968b-676663e41117" providerId="ADAL" clId="{B32F22F0-875F-4502-9EE1-F51AADA10870}" dt="2020-01-17T18:20:44.993" v="246" actId="20577"/>
          <ac:spMkLst>
            <pc:docMk/>
            <pc:sldMk cId="1373529214" sldId="455"/>
            <ac:spMk id="8" creationId="{E45001FA-7CA1-4409-8A03-9C57F2BA1DA1}"/>
          </ac:spMkLst>
        </pc:spChg>
        <pc:picChg chg="del">
          <ac:chgData name="Cristina Roche Arroyos" userId="bc7dcb39-c932-47bb-968b-676663e41117" providerId="ADAL" clId="{B32F22F0-875F-4502-9EE1-F51AADA10870}" dt="2020-01-17T18:18:09.802" v="130"/>
          <ac:picMkLst>
            <pc:docMk/>
            <pc:sldMk cId="1373529214" sldId="455"/>
            <ac:picMk id="4" creationId="{5B2B35F1-F37A-419A-B3A3-7BC8CCC5C189}"/>
          </ac:picMkLst>
        </pc:picChg>
        <pc:picChg chg="add mod">
          <ac:chgData name="Cristina Roche Arroyos" userId="bc7dcb39-c932-47bb-968b-676663e41117" providerId="ADAL" clId="{B32F22F0-875F-4502-9EE1-F51AADA10870}" dt="2020-01-17T18:20:56.506" v="252" actId="1076"/>
          <ac:picMkLst>
            <pc:docMk/>
            <pc:sldMk cId="1373529214" sldId="455"/>
            <ac:picMk id="5" creationId="{EEB10390-1C1D-4A12-BB54-185AAF7A253C}"/>
          </ac:picMkLst>
        </pc:picChg>
        <pc:picChg chg="add mod">
          <ac:chgData name="Cristina Roche Arroyos" userId="bc7dcb39-c932-47bb-968b-676663e41117" providerId="ADAL" clId="{B32F22F0-875F-4502-9EE1-F51AADA10870}" dt="2020-01-17T18:20:48.222" v="248" actId="1076"/>
          <ac:picMkLst>
            <pc:docMk/>
            <pc:sldMk cId="1373529214" sldId="455"/>
            <ac:picMk id="6" creationId="{3198028E-D770-43A6-8643-08D1828B48FB}"/>
          </ac:picMkLst>
        </pc:picChg>
        <pc:picChg chg="add mod">
          <ac:chgData name="Cristina Roche Arroyos" userId="bc7dcb39-c932-47bb-968b-676663e41117" providerId="ADAL" clId="{B32F22F0-875F-4502-9EE1-F51AADA10870}" dt="2020-01-17T18:20:50.786" v="249" actId="1076"/>
          <ac:picMkLst>
            <pc:docMk/>
            <pc:sldMk cId="1373529214" sldId="455"/>
            <ac:picMk id="7" creationId="{F33D020D-159F-4421-A213-F58F375A91B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en-GB" dirty="0"/>
          </a:p>
        </p:txBody>
      </p:sp>
      <p:sp>
        <p:nvSpPr>
          <p:cNvPr id="4" name="Pladsholder til slidenummer 3"/>
          <p:cNvSpPr>
            <a:spLocks noGrp="1"/>
          </p:cNvSpPr>
          <p:nvPr>
            <p:ph type="sldNum" sz="quarter" idx="10"/>
          </p:nvPr>
        </p:nvSpPr>
        <p:spPr/>
        <p:txBody>
          <a:bodyPr rtlCol="0"/>
          <a:lstStyle/>
          <a:p>
            <a:pPr rtl="0"/>
            <a:fld id="{8C896355-3DDC-9949-861F-AD0908BFCC23}" type="slidenum">
              <a:rPr lang="en-US" smtClean="0"/>
              <a:t>1</a:t>
            </a:fld>
            <a:endParaRPr lang="en-US"/>
          </a:p>
        </p:txBody>
      </p:sp>
    </p:spTree>
    <p:extLst>
      <p:ext uri="{BB962C8B-B14F-4D97-AF65-F5344CB8AC3E}">
        <p14:creationId xmlns:p14="http://schemas.microsoft.com/office/powerpoint/2010/main" val="258347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Secondary </a:t>
            </a:r>
            <a:r>
              <a:rPr lang="en-GB" sz="1000" dirty="0" err="1"/>
              <a:t>objetives</a:t>
            </a:r>
            <a:r>
              <a:rPr lang="en-GB" sz="1000" dirty="0"/>
              <a:t> can be several, but based on literature, we chose a derivatives of the load voltage term</a:t>
            </a:r>
          </a:p>
          <a:p>
            <a:pPr rtl="0"/>
            <a:r>
              <a:rPr lang="en-GB" sz="1000" dirty="0"/>
              <a:t>Again the Euclidean distance between the </a:t>
            </a:r>
            <a:r>
              <a:rPr lang="en-GB" sz="1000" dirty="0" err="1"/>
              <a:t>dereivative</a:t>
            </a:r>
            <a:r>
              <a:rPr lang="en-GB" sz="1000" dirty="0"/>
              <a:t> of the voltage reference and the derivative of the load voltage is penalized.</a:t>
            </a:r>
          </a:p>
          <a:p>
            <a:pPr rtl="0"/>
            <a:endParaRPr lang="en-GB" sz="1000" dirty="0"/>
          </a:p>
          <a:p>
            <a:pPr rtl="0"/>
            <a:r>
              <a:rPr lang="en-GB" sz="1000" dirty="0"/>
              <a:t>This results in very improved performance of the </a:t>
            </a:r>
            <a:r>
              <a:rPr lang="en-GB" sz="1000" dirty="0" err="1"/>
              <a:t>mpc</a:t>
            </a:r>
            <a:r>
              <a:rPr lang="en-GB" sz="1000" dirty="0"/>
              <a:t> for one step horizon. Because the switching state chosen could be the best one for the sampling instant but have large derivative at that point, and therefore lead to a worse value in the next sampling instant. </a:t>
            </a:r>
          </a:p>
        </p:txBody>
      </p:sp>
    </p:spTree>
    <p:extLst>
      <p:ext uri="{BB962C8B-B14F-4D97-AF65-F5344CB8AC3E}">
        <p14:creationId xmlns:p14="http://schemas.microsoft.com/office/powerpoint/2010/main" val="1276778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Terms in the cost function are added through a weighting factor.</a:t>
            </a:r>
          </a:p>
          <a:p>
            <a:pPr rtl="0"/>
            <a:endParaRPr lang="en-GB" sz="1000" dirty="0"/>
          </a:p>
          <a:p>
            <a:pPr rtl="0"/>
            <a:r>
              <a:rPr lang="en-GB" sz="1000" dirty="0"/>
              <a:t>Trade-off decision </a:t>
            </a:r>
          </a:p>
          <a:p>
            <a:pPr rtl="0"/>
            <a:endParaRPr lang="en-GB" sz="1000" dirty="0"/>
          </a:p>
          <a:p>
            <a:pPr rtl="0"/>
            <a:r>
              <a:rPr lang="en-GB" sz="1000" dirty="0"/>
              <a:t>Its tested and in terms of </a:t>
            </a:r>
            <a:r>
              <a:rPr lang="en-GB" sz="1000" dirty="0" err="1"/>
              <a:t>thd</a:t>
            </a:r>
            <a:r>
              <a:rPr lang="en-GB" sz="1000" dirty="0"/>
              <a:t> phase voltage the best value is 1.</a:t>
            </a:r>
          </a:p>
        </p:txBody>
      </p:sp>
    </p:spTree>
    <p:extLst>
      <p:ext uri="{BB962C8B-B14F-4D97-AF65-F5344CB8AC3E}">
        <p14:creationId xmlns:p14="http://schemas.microsoft.com/office/powerpoint/2010/main" val="390785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Advantages: Flexible control actions through the cost function, which allows to </a:t>
            </a:r>
            <a:r>
              <a:rPr lang="en-GB" sz="1000" dirty="0" err="1"/>
              <a:t>hace</a:t>
            </a:r>
            <a:r>
              <a:rPr lang="en-GB" sz="1000" dirty="0"/>
              <a:t> accurate transients and to make control actions decisions based on multiple objectives and non linear dynamics.</a:t>
            </a:r>
          </a:p>
          <a:p>
            <a:pPr rtl="0"/>
            <a:endParaRPr lang="en-GB" sz="1000" dirty="0"/>
          </a:p>
          <a:p>
            <a:pPr rtl="0"/>
            <a:r>
              <a:rPr lang="en-GB" sz="1000" dirty="0"/>
              <a:t>Disadvantages: the sampling time decision is a trade-off decision, it has to be longer than the </a:t>
            </a:r>
            <a:r>
              <a:rPr lang="en-GB" sz="1000" dirty="0" err="1"/>
              <a:t>mpc</a:t>
            </a:r>
            <a:r>
              <a:rPr lang="en-GB" sz="1000" dirty="0"/>
              <a:t> execution time. Therefore, a short sampling time is needed to improve the performance because the frequency of the control actions is increased and therefore the precision of the output. However, it limits the number of steps ahead horizon and the possible complexity of the converter topology.</a:t>
            </a:r>
          </a:p>
          <a:p>
            <a:pPr rtl="0"/>
            <a:endParaRPr lang="en-GB" sz="1000" dirty="0"/>
          </a:p>
          <a:p>
            <a:pPr rtl="0"/>
            <a:r>
              <a:rPr lang="en-GB" sz="1000" dirty="0"/>
              <a:t>The solution to this disadvantage is to run </a:t>
            </a:r>
            <a:r>
              <a:rPr lang="en-GB" sz="1000" dirty="0" err="1"/>
              <a:t>mpc</a:t>
            </a:r>
            <a:r>
              <a:rPr lang="en-GB" sz="1000" dirty="0"/>
              <a:t> offline, to not to have the sampling time requirement and train a ANN with this data, and then control with the ANN because its execution time is lower.</a:t>
            </a:r>
          </a:p>
        </p:txBody>
      </p:sp>
    </p:spTree>
    <p:extLst>
      <p:ext uri="{BB962C8B-B14F-4D97-AF65-F5344CB8AC3E}">
        <p14:creationId xmlns:p14="http://schemas.microsoft.com/office/powerpoint/2010/main" val="1571405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da-DK" dirty="0"/>
          </a:p>
        </p:txBody>
      </p:sp>
      <p:sp>
        <p:nvSpPr>
          <p:cNvPr id="4" name="Pladsholder til diasnummer 3"/>
          <p:cNvSpPr>
            <a:spLocks noGrp="1"/>
          </p:cNvSpPr>
          <p:nvPr>
            <p:ph type="sldNum" sz="quarter" idx="10"/>
          </p:nvPr>
        </p:nvSpPr>
        <p:spPr/>
        <p:txBody>
          <a:bodyPr rtlCol="0"/>
          <a:lstStyle/>
          <a:p>
            <a:pPr rtl="0"/>
            <a:fld id="{8C896355-3DDC-9949-861F-AD0908BFCC23}" type="slidenum">
              <a:rPr lang="en-US" smtClean="0"/>
              <a:t>2</a:t>
            </a:fld>
            <a:endParaRPr lang="en-US"/>
          </a:p>
        </p:txBody>
      </p:sp>
    </p:spTree>
    <p:extLst>
      <p:ext uri="{BB962C8B-B14F-4D97-AF65-F5344CB8AC3E}">
        <p14:creationId xmlns:p14="http://schemas.microsoft.com/office/powerpoint/2010/main" val="76725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Artificial neural networks have been a fundamental part of many research breakthroughs in recent years due to their ability to execute complex structures in short processing times, to find patterns from data for modelling relationships for which no mathematical description exists or is not accurate, i.e. to approximate any continuous function. This high potential is aimed to be applied to power converters</a:t>
            </a:r>
            <a:endParaRPr lang="en-gb" sz="1000" dirty="0"/>
          </a:p>
        </p:txBody>
      </p:sp>
    </p:spTree>
    <p:extLst>
      <p:ext uri="{BB962C8B-B14F-4D97-AF65-F5344CB8AC3E}">
        <p14:creationId xmlns:p14="http://schemas.microsoft.com/office/powerpoint/2010/main" val="374108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main goal is to obtain an artificial neural network that is able to imitate the finite set model predictive control algorithm for inverter control purposes, achieving similar performance while reducing its computational requirements.</a:t>
            </a:r>
          </a:p>
          <a:p>
            <a:pPr rtl="0"/>
            <a:r>
              <a:rPr lang="en-GB" sz="1000" dirty="0"/>
              <a:t>The inverter to be controlled is a three-phase six switch inverter connected to a resistive load, therefore the objective of this project is to prove whether neural networks have </a:t>
            </a:r>
            <a:r>
              <a:rPr lang="en-GB" sz="1000" dirty="0" err="1"/>
              <a:t>potencial</a:t>
            </a:r>
            <a:r>
              <a:rPr lang="en-GB" sz="1000" dirty="0"/>
              <a:t> to be applied to power converters field, characterized by a short control signals period. The sampling time is fixed to 20 micro seconds because </a:t>
            </a:r>
            <a:r>
              <a:rPr lang="en-GB" sz="1000" dirty="0" err="1"/>
              <a:t>mpc</a:t>
            </a:r>
            <a:r>
              <a:rPr lang="en-GB" sz="1000" dirty="0"/>
              <a:t> to be executed needs that period and this is needed for experimental comparison purposes</a:t>
            </a:r>
          </a:p>
          <a:p>
            <a:pPr rtl="0"/>
            <a:endParaRPr lang="en-gb" sz="1000" dirty="0"/>
          </a:p>
        </p:txBody>
      </p:sp>
    </p:spTree>
    <p:extLst>
      <p:ext uri="{BB962C8B-B14F-4D97-AF65-F5344CB8AC3E}">
        <p14:creationId xmlns:p14="http://schemas.microsoft.com/office/powerpoint/2010/main" val="170002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model of the plant basically consists in the filter. The second order low pass filter is formed by an inductor in series and a capacitor in parallel, </a:t>
            </a:r>
            <a:r>
              <a:rPr lang="en-GB" sz="1000" dirty="0" err="1"/>
              <a:t>i.e</a:t>
            </a:r>
            <a:r>
              <a:rPr lang="en-GB" sz="1000" dirty="0"/>
              <a:t> a LC circuit. The inverter dynamics are considered to be ideal. This filter is used to attenuate the amplitude of the harmonics to get a smooth sinusoidal fundamental wave.</a:t>
            </a:r>
          </a:p>
          <a:p>
            <a:pPr rtl="0"/>
            <a:endParaRPr lang="en-GB" sz="1000" dirty="0"/>
          </a:p>
          <a:p>
            <a:pPr rtl="0"/>
            <a:r>
              <a:rPr lang="en-GB" sz="1000" dirty="0"/>
              <a:t>(dead time is not modelled because inverter is considered to be ideal)</a:t>
            </a:r>
          </a:p>
          <a:p>
            <a:pPr rtl="0"/>
            <a:endParaRPr lang="en-gb" sz="1000" dirty="0"/>
          </a:p>
        </p:txBody>
      </p:sp>
    </p:spTree>
    <p:extLst>
      <p:ext uri="{BB962C8B-B14F-4D97-AF65-F5344CB8AC3E}">
        <p14:creationId xmlns:p14="http://schemas.microsoft.com/office/powerpoint/2010/main" val="362023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LTI system, state space model representation, being u the control signals, </a:t>
            </a:r>
            <a:r>
              <a:rPr lang="en-GB" sz="1000" dirty="0" err="1"/>
              <a:t>ir.e</a:t>
            </a:r>
            <a:r>
              <a:rPr lang="en-GB" sz="1000" dirty="0"/>
              <a:t> the switching vectors and the current through the load. The states are the voltage through the load or capacitor and the </a:t>
            </a:r>
            <a:r>
              <a:rPr lang="en-GB" sz="1000" dirty="0" err="1"/>
              <a:t>ouput</a:t>
            </a:r>
            <a:r>
              <a:rPr lang="en-GB" sz="1000" dirty="0"/>
              <a:t> current of the inverter.</a:t>
            </a:r>
          </a:p>
          <a:p>
            <a:pPr rtl="0"/>
            <a:endParaRPr lang="en-GB" sz="1000" dirty="0"/>
          </a:p>
          <a:p>
            <a:pPr rtl="0"/>
            <a:r>
              <a:rPr lang="en-GB" sz="1000" dirty="0"/>
              <a:t>The goal of the state space model is to be used as a simulation for finding the rate of change of the state variables. Given the input signal and the previous states values, the model can be used to predict the system behaviour in the next sampling instant.</a:t>
            </a:r>
          </a:p>
        </p:txBody>
      </p:sp>
    </p:spTree>
    <p:extLst>
      <p:ext uri="{BB962C8B-B14F-4D97-AF65-F5344CB8AC3E}">
        <p14:creationId xmlns:p14="http://schemas.microsoft.com/office/powerpoint/2010/main" val="57233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-FS-MPC stands for finite-set model predictive control.</a:t>
            </a:r>
          </a:p>
          <a:p>
            <a:pPr rtl="0"/>
            <a:r>
              <a:rPr lang="en-GB" sz="1000" dirty="0"/>
              <a:t>-Model predictive because it makes use of a model of the system to compare predictions to references, finite-set because there’s a limited number of control outputs, which are the 8 possible switching combinations. Through the states prediction it compares them with the reference and choose the proper control decision that tracks the reference the best.</a:t>
            </a:r>
          </a:p>
          <a:p>
            <a:pPr rtl="0"/>
            <a:r>
              <a:rPr lang="en-GB" sz="1000" dirty="0"/>
              <a:t>-Explain the figure: Predictions are obtained for each possible control action through the use of the state space model of the system. Then, the performance of each control action is compared by calculating the cost function for each of them. The chosen control action will be applied in the next sampling instance. (it gives the switching command, so no modulation technique is needed).</a:t>
            </a:r>
          </a:p>
          <a:p>
            <a:pPr rtl="0"/>
            <a:r>
              <a:rPr lang="en-GB" sz="1000" dirty="0"/>
              <a:t>-MPC can use different number of steps predictions to take the decision. In the figure only for one step ahead prediction is shown, therefore the model has to be run 8 times. In case the decision can be made taking into account 2 steps ahead behaviour, for each of these again 8 possible switching states should be considered, therefore 8^2 combinations, which results in running the model 64 times, which requires high execution time. And the number of calculations to be performed online increases exponentially.</a:t>
            </a:r>
          </a:p>
        </p:txBody>
      </p:sp>
    </p:spTree>
    <p:extLst>
      <p:ext uri="{BB962C8B-B14F-4D97-AF65-F5344CB8AC3E}">
        <p14:creationId xmlns:p14="http://schemas.microsoft.com/office/powerpoint/2010/main" val="237191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For one step ahead prediction the diagram shows the steps followed by MPC, both zero vectors for simplification are taking as only one control action, so we only have 7 possible control outputs.</a:t>
            </a:r>
          </a:p>
          <a:p>
            <a:pPr rtl="0"/>
            <a:endParaRPr lang="en-GB" sz="1000" dirty="0"/>
          </a:p>
          <a:p>
            <a:pPr rtl="0"/>
            <a:r>
              <a:rPr lang="en-GB" sz="1000" dirty="0"/>
              <a:t>-First, at the beginning of every sampling period ,</a:t>
            </a:r>
            <a:r>
              <a:rPr lang="en-GB" sz="1000" dirty="0" err="1"/>
              <a:t>i</a:t>
            </a:r>
            <a:r>
              <a:rPr lang="en-GB" sz="1000" dirty="0"/>
              <a:t>,.e. k, we get the new measurements x(</a:t>
            </a:r>
            <a:r>
              <a:rPr lang="en-GB" sz="1000" dirty="0" err="1"/>
              <a:t>tk</a:t>
            </a:r>
            <a:r>
              <a:rPr lang="en-GB" sz="1000" dirty="0"/>
              <a:t>) in </a:t>
            </a:r>
            <a:r>
              <a:rPr lang="en-GB" sz="1000" dirty="0" err="1"/>
              <a:t>abc</a:t>
            </a:r>
            <a:r>
              <a:rPr lang="en-GB" sz="1000" dirty="0"/>
              <a:t> reference frame. This is transformed to alfa-beta reference frame through vector projection. </a:t>
            </a:r>
          </a:p>
          <a:p>
            <a:pPr rtl="0"/>
            <a:r>
              <a:rPr lang="en-GB" sz="1000" dirty="0"/>
              <a:t>-Through the state space model the values of the states in the next sampling time can be estimated (x^(tk+1)). This estimation is the output estimation that the setup is </a:t>
            </a:r>
            <a:r>
              <a:rPr lang="en-GB" sz="1000" dirty="0" err="1"/>
              <a:t>gonna</a:t>
            </a:r>
            <a:r>
              <a:rPr lang="en-GB" sz="1000" dirty="0"/>
              <a:t> give in the next sampling time with the already decided control action. This is called delay compensation.</a:t>
            </a:r>
          </a:p>
          <a:p>
            <a:pPr rtl="0"/>
            <a:r>
              <a:rPr lang="en-GB" sz="1000" dirty="0"/>
              <a:t>-the model is run again but now in a loop for each of the 7 possible switching states and the estimated values. These gives 7 possible outputs for tk+2.</a:t>
            </a:r>
          </a:p>
          <a:p>
            <a:pPr rtl="0"/>
            <a:r>
              <a:rPr lang="en-GB" sz="1000" dirty="0"/>
              <a:t>-the cost function of each is computed.</a:t>
            </a:r>
          </a:p>
          <a:p>
            <a:pPr rtl="0"/>
            <a:r>
              <a:rPr lang="en-GB" sz="1000" dirty="0"/>
              <a:t>-with the 7 cost functions, the minimum one gives the switching state chosen to be applied at tk+1</a:t>
            </a:r>
          </a:p>
          <a:p>
            <a:pPr rtl="0"/>
            <a:endParaRPr lang="en-GB" sz="1000" dirty="0"/>
          </a:p>
          <a:p>
            <a:pPr rtl="0"/>
            <a:endParaRPr lang="en-GB" sz="1000" dirty="0"/>
          </a:p>
          <a:p>
            <a:pPr rtl="0"/>
            <a:endParaRPr lang="en-GB" sz="1000" dirty="0"/>
          </a:p>
          <a:p>
            <a:pPr rtl="0"/>
            <a:endParaRPr lang="en-GB" sz="1000" dirty="0"/>
          </a:p>
          <a:p>
            <a:pPr rtl="0"/>
            <a:endParaRPr lang="en-GB" sz="1000" dirty="0"/>
          </a:p>
          <a:p>
            <a:pPr rtl="0"/>
            <a:r>
              <a:rPr lang="en-GB" sz="1000" dirty="0"/>
              <a:t>X(</a:t>
            </a:r>
            <a:r>
              <a:rPr lang="en-GB" sz="1000" dirty="0" err="1"/>
              <a:t>tk</a:t>
            </a:r>
            <a:r>
              <a:rPr lang="en-GB" sz="1000" dirty="0"/>
              <a:t>):</a:t>
            </a:r>
          </a:p>
          <a:p>
            <a:pPr rtl="0"/>
            <a:r>
              <a:rPr lang="en-GB" sz="1000" dirty="0"/>
              <a:t>Three </a:t>
            </a:r>
            <a:r>
              <a:rPr lang="en-GB" sz="1000" dirty="0" err="1"/>
              <a:t>pahses</a:t>
            </a:r>
            <a:r>
              <a:rPr lang="en-GB" sz="1000" dirty="0"/>
              <a:t> of:</a:t>
            </a:r>
          </a:p>
          <a:p>
            <a:pPr rtl="0"/>
            <a:r>
              <a:rPr lang="en-GB" sz="1000" dirty="0"/>
              <a:t>(States)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Filter currents </a:t>
            </a:r>
            <a:r>
              <a:rPr lang="en-GB" sz="1000" dirty="0" err="1"/>
              <a:t>iL</a:t>
            </a:r>
            <a:r>
              <a:rPr lang="en-GB" sz="1000" dirty="0"/>
              <a:t> (measured)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Capactitor</a:t>
            </a:r>
            <a:r>
              <a:rPr lang="en-GB" sz="1000" dirty="0"/>
              <a:t> voltages </a:t>
            </a:r>
            <a:r>
              <a:rPr lang="en-GB" sz="1000" dirty="0" err="1"/>
              <a:t>vc</a:t>
            </a:r>
            <a:r>
              <a:rPr lang="en-GB" sz="1000" dirty="0"/>
              <a:t> (measured)</a:t>
            </a:r>
          </a:p>
          <a:p>
            <a:pPr rtl="0"/>
            <a:endParaRPr lang="en-GB" sz="1000" dirty="0"/>
          </a:p>
          <a:p>
            <a:pPr rtl="0"/>
            <a:r>
              <a:rPr lang="en-GB" sz="1000" dirty="0"/>
              <a:t>(inputs) </a:t>
            </a:r>
          </a:p>
          <a:p>
            <a:pPr rtl="0"/>
            <a:r>
              <a:rPr lang="en-GB" sz="1000" dirty="0"/>
              <a:t>Load currents (measured)</a:t>
            </a:r>
          </a:p>
          <a:p>
            <a:pPr rtl="0"/>
            <a:r>
              <a:rPr lang="en-GB" sz="1000" dirty="0"/>
              <a:t>Applied voltage to the filter (the previously output of the state space model by the optimal decision)</a:t>
            </a:r>
          </a:p>
          <a:p>
            <a:pPr rtl="0"/>
            <a:endParaRPr lang="en-GB" sz="1000" dirty="0"/>
          </a:p>
        </p:txBody>
      </p:sp>
    </p:spTree>
    <p:extLst>
      <p:ext uri="{BB962C8B-B14F-4D97-AF65-F5344CB8AC3E}">
        <p14:creationId xmlns:p14="http://schemas.microsoft.com/office/powerpoint/2010/main" val="2490168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goal of the cost function is to proper compute a value that represent how good that control decision (switching state) is.</a:t>
            </a:r>
          </a:p>
          <a:p>
            <a:pPr rtl="0"/>
            <a:endParaRPr lang="en-GB" sz="1000" dirty="0"/>
          </a:p>
          <a:p>
            <a:pPr rtl="0"/>
            <a:r>
              <a:rPr lang="en-GB" sz="1000" dirty="0"/>
              <a:t>FS MPC takes decision based on a cost function, or function that penalise not desired behaviours. </a:t>
            </a:r>
          </a:p>
          <a:p>
            <a:pPr rtl="0"/>
            <a:endParaRPr lang="en-GB" sz="1000" dirty="0"/>
          </a:p>
          <a:p>
            <a:pPr rtl="0"/>
            <a:r>
              <a:rPr lang="en-GB" sz="1000" dirty="0"/>
              <a:t>This makes MPC flexible and broadens the control possibilities, because any state or variable of the system can be included in the decision logic and can decide based on linear or non linear behaviour also.</a:t>
            </a:r>
          </a:p>
          <a:p>
            <a:pPr rtl="0"/>
            <a:endParaRPr lang="en-GB" sz="1000" dirty="0"/>
          </a:p>
          <a:p>
            <a:pPr rtl="0"/>
            <a:r>
              <a:rPr lang="en-GB" sz="1000" dirty="0"/>
              <a:t>Basic one: Euclidean distance between the desired and the obtained voltages.</a:t>
            </a:r>
          </a:p>
        </p:txBody>
      </p:sp>
    </p:spTree>
    <p:extLst>
      <p:ext uri="{BB962C8B-B14F-4D97-AF65-F5344CB8AC3E}">
        <p14:creationId xmlns:p14="http://schemas.microsoft.com/office/powerpoint/2010/main" val="581283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6023910" y="957754"/>
            <a:ext cx="2691466"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6023910" y="2584598"/>
            <a:ext cx="2691466"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440531" y="2127155"/>
            <a:ext cx="3171825"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5"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53" name="Title 4"/>
          <p:cNvSpPr>
            <a:spLocks noGrp="1"/>
          </p:cNvSpPr>
          <p:nvPr>
            <p:ph type="title" hasCustomPrompt="1"/>
          </p:nvPr>
        </p:nvSpPr>
        <p:spPr>
          <a:xfrm>
            <a:off x="6020748" y="943461"/>
            <a:ext cx="2694627"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4119563" y="5903914"/>
            <a:ext cx="927497"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8584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eldia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rtlCol="0"/>
          <a:lstStyle/>
          <a:p>
            <a:pPr rtl="0"/>
            <a:endParaRPr lang="da-DK" dirty="0"/>
          </a:p>
        </p:txBody>
      </p:sp>
      <p:sp>
        <p:nvSpPr>
          <p:cNvPr id="5" name="Pladsholder til sidefod 4"/>
          <p:cNvSpPr>
            <a:spLocks noGrp="1"/>
          </p:cNvSpPr>
          <p:nvPr>
            <p:ph type="ftr" sz="quarter" idx="11"/>
          </p:nvPr>
        </p:nvSpPr>
        <p:spPr>
          <a:xfrm>
            <a:off x="3124200" y="6356382"/>
            <a:ext cx="2895600" cy="365125"/>
          </a:xfrm>
          <a:prstGeom prst="rect">
            <a:avLst/>
          </a:prstGeom>
        </p:spPr>
        <p:txBody>
          <a:bodyPr rtlCol="0"/>
          <a:lstStyle/>
          <a:p>
            <a:pPr rtl="0"/>
            <a:endParaRPr lang="da-DK"/>
          </a:p>
        </p:txBody>
      </p:sp>
      <p:sp>
        <p:nvSpPr>
          <p:cNvPr id="6" name="Pladsholder til diasnummer 5"/>
          <p:cNvSpPr>
            <a:spLocks noGrp="1"/>
          </p:cNvSpPr>
          <p:nvPr>
            <p:ph type="sldNum" sz="quarter" idx="12"/>
          </p:nvPr>
        </p:nvSpPr>
        <p:spPr>
          <a:xfrm>
            <a:off x="6876256" y="176523"/>
            <a:ext cx="2133600" cy="238949"/>
          </a:xfrm>
        </p:spPr>
        <p:txBody>
          <a:bodyPr rtlCol="0"/>
          <a:lstStyle>
            <a:lvl1pPr>
              <a:defRPr sz="800">
                <a:solidFill>
                  <a:schemeClr val="tx1"/>
                </a:solidFill>
              </a:defRPr>
            </a:lvl1pPr>
          </a:lstStyle>
          <a:p>
            <a:pPr rtl="0"/>
            <a:r>
              <a:rPr lang="en-gb" sz="700"/>
              <a:t>AAU PRÆSENTATION </a:t>
            </a:r>
            <a:r>
              <a:rPr lang="en-gb"/>
              <a:t>| </a:t>
            </a:r>
            <a:fld id="{14553865-4F79-4343-8F4C-812E9265A7C1}" type="slidenum">
              <a:rPr lang="da-DK" b="1" smtClean="0"/>
              <a:pPr rtl="0"/>
              <a:t>‹#›</a:t>
            </a:fld>
            <a:endParaRPr lang="da-DK" b="1" dirty="0"/>
          </a:p>
        </p:txBody>
      </p:sp>
    </p:spTree>
    <p:extLst>
      <p:ext uri="{BB962C8B-B14F-4D97-AF65-F5344CB8AC3E}">
        <p14:creationId xmlns:p14="http://schemas.microsoft.com/office/powerpoint/2010/main" val="78505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Helt blank">
    <p:spTree>
      <p:nvGrpSpPr>
        <p:cNvPr id="1" name=""/>
        <p:cNvGrpSpPr/>
        <p:nvPr/>
      </p:nvGrpSpPr>
      <p:grpSpPr>
        <a:xfrm>
          <a:off x="0" y="0"/>
          <a:ext cx="0" cy="0"/>
          <a:chOff x="0" y="0"/>
          <a:chExt cx="0" cy="0"/>
        </a:xfrm>
      </p:grpSpPr>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Tree>
    <p:extLst>
      <p:ext uri="{BB962C8B-B14F-4D97-AF65-F5344CB8AC3E}">
        <p14:creationId xmlns:p14="http://schemas.microsoft.com/office/powerpoint/2010/main" val="3474230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p>
        </p:txBody>
      </p:sp>
      <p:sp>
        <p:nvSpPr>
          <p:cNvPr id="5" name="Pladsholder til tekst 10"/>
          <p:cNvSpPr>
            <a:spLocks noGrp="1"/>
          </p:cNvSpPr>
          <p:nvPr>
            <p:ph type="body" sz="quarter" idx="12" hasCustomPrompt="1"/>
          </p:nvPr>
        </p:nvSpPr>
        <p:spPr>
          <a:xfrm>
            <a:off x="440531" y="2065337"/>
            <a:ext cx="8064384" cy="3703696"/>
          </a:xfrm>
        </p:spPr>
        <p:txBody>
          <a:bodyPr rtlCol="0"/>
          <a:lstStyle>
            <a:lvl1pPr marL="285750" indent="-285750">
              <a:buFontTx/>
              <a:buBlip>
                <a:blip r:embed="rId2"/>
              </a:buBlip>
              <a:defRPr/>
            </a:lvl1pPr>
          </a:lstStyle>
          <a:p>
            <a:pPr lvl="0" rtl="0"/>
            <a:r>
              <a:rPr lang="en-gb"/>
              <a:t>INSERT TEXT</a:t>
            </a:r>
          </a:p>
        </p:txBody>
      </p:sp>
    </p:spTree>
    <p:extLst>
      <p:ext uri="{BB962C8B-B14F-4D97-AF65-F5344CB8AC3E}">
        <p14:creationId xmlns:p14="http://schemas.microsoft.com/office/powerpoint/2010/main" val="369448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INTERNATIONALISERING">
    <p:spTree>
      <p:nvGrpSpPr>
        <p:cNvPr id="1" name=""/>
        <p:cNvGrpSpPr/>
        <p:nvPr/>
      </p:nvGrpSpPr>
      <p:grpSpPr>
        <a:xfrm>
          <a:off x="0" y="0"/>
          <a:ext cx="0" cy="0"/>
          <a:chOff x="0" y="0"/>
          <a:chExt cx="0" cy="0"/>
        </a:xfrm>
      </p:grpSpPr>
      <p:sp>
        <p:nvSpPr>
          <p:cNvPr id="5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tx1"/>
                </a:solidFill>
              </a:defRPr>
            </a:lvl1pPr>
          </a:lstStyle>
          <a:p>
            <a:pPr rtl="0"/>
            <a:r>
              <a:rPr lang="en-gb"/>
              <a:t>CLICK TO EDIT TITLE</a:t>
            </a:r>
          </a:p>
        </p:txBody>
      </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128" name="Rectangle 6"/>
          <p:cNvSpPr/>
          <p:nvPr userDrawn="1"/>
        </p:nvSpPr>
        <p:spPr>
          <a:xfrm>
            <a:off x="-5581" y="0"/>
            <a:ext cx="301238"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129" name="Tekstfelt 128"/>
          <p:cNvSpPr txBox="1"/>
          <p:nvPr userDrawn="1"/>
        </p:nvSpPr>
        <p:spPr>
          <a:xfrm rot="16200000">
            <a:off x="-1666440" y="4788632"/>
            <a:ext cx="3609473" cy="253916"/>
          </a:xfrm>
          <a:prstGeom prst="rect">
            <a:avLst/>
          </a:prstGeom>
          <a:noFill/>
        </p:spPr>
        <p:txBody>
          <a:bodyPr wrap="square" rtlCol="0">
            <a:spAutoFit/>
          </a:bodyPr>
          <a:lstStyle/>
          <a:p>
            <a:pPr rtl="0"/>
            <a:r>
              <a:rPr lang="en-GB" sz="1050" b="1" spc="300">
                <a:solidFill>
                  <a:schemeClr val="bg1"/>
                </a:solidFill>
              </a:rPr>
              <a:t>KNOWLEDGE COLLABORATION</a:t>
            </a:r>
            <a:endParaRPr lang="en-gb" sz="1050" b="1" spc="300">
              <a:solidFill>
                <a:schemeClr val="bg1"/>
              </a:solidFill>
            </a:endParaRPr>
          </a:p>
        </p:txBody>
      </p:sp>
      <p:grpSp>
        <p:nvGrpSpPr>
          <p:cNvPr id="75" name="Group 4"/>
          <p:cNvGrpSpPr>
            <a:grpSpLocks noChangeAspect="1"/>
          </p:cNvGrpSpPr>
          <p:nvPr userDrawn="1"/>
        </p:nvGrpSpPr>
        <p:grpSpPr bwMode="auto">
          <a:xfrm>
            <a:off x="4119563" y="5903914"/>
            <a:ext cx="927497" cy="815975"/>
            <a:chOff x="3460" y="3719"/>
            <a:chExt cx="779" cy="514"/>
          </a:xfrm>
        </p:grpSpPr>
        <p:sp>
          <p:nvSpPr>
            <p:cNvPr id="76"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Tree>
    <p:extLst>
      <p:ext uri="{BB962C8B-B14F-4D97-AF65-F5344CB8AC3E}">
        <p14:creationId xmlns:p14="http://schemas.microsoft.com/office/powerpoint/2010/main" val="2928779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endParaRPr lang="da-DK"/>
          </a:p>
        </p:txBody>
      </p:sp>
      <p:sp>
        <p:nvSpPr>
          <p:cNvPr id="3" name="Pladsholder til sidefod 4"/>
          <p:cNvSpPr>
            <a:spLocks noGrp="1"/>
          </p:cNvSpPr>
          <p:nvPr>
            <p:ph type="ftr" sz="quarter" idx="11"/>
          </p:nvPr>
        </p:nvSpPr>
        <p:spPr/>
        <p:txBody>
          <a:bodyPr/>
          <a:lstStyle>
            <a:lvl1pPr>
              <a:defRPr/>
            </a:lvl1pPr>
          </a:lstStyle>
          <a:p>
            <a:pPr>
              <a:defRPr/>
            </a:pPr>
            <a:endParaRPr lang="da-DK"/>
          </a:p>
        </p:txBody>
      </p:sp>
      <p:sp>
        <p:nvSpPr>
          <p:cNvPr id="4" name="Pladsholder til diasnummer 5"/>
          <p:cNvSpPr>
            <a:spLocks noGrp="1"/>
          </p:cNvSpPr>
          <p:nvPr>
            <p:ph type="sldNum" sz="quarter" idx="12"/>
          </p:nvPr>
        </p:nvSpPr>
        <p:spPr/>
        <p:txBody>
          <a:bodyPr/>
          <a:lstStyle>
            <a:lvl1pPr>
              <a:defRPr/>
            </a:lvl1pPr>
          </a:lstStyle>
          <a:p>
            <a:pPr>
              <a:defRPr/>
            </a:pPr>
            <a:fld id="{A41F21F6-5077-42E8-A127-369873FCCBDF}" type="slidenum">
              <a:rPr lang="da-DK"/>
              <a:pPr>
                <a:defRPr/>
              </a:pPr>
              <a:t>‹#›</a:t>
            </a:fld>
            <a:endParaRPr lang="da-DK"/>
          </a:p>
        </p:txBody>
      </p:sp>
    </p:spTree>
    <p:extLst>
      <p:ext uri="{BB962C8B-B14F-4D97-AF65-F5344CB8AC3E}">
        <p14:creationId xmlns:p14="http://schemas.microsoft.com/office/powerpoint/2010/main" val="343993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algn="ctr">
              <a:defRPr sz="1800" spc="300" baseline="0"/>
            </a:lvl1pPr>
          </a:lstStyle>
          <a:p>
            <a:pPr lvl="0"/>
            <a:r>
              <a:rPr lang="da-DK" dirty="0"/>
              <a:t>BY 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884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553502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222905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
        <p:nvSpPr>
          <p:cNvPr id="13" name="Pladsholder til tekst 12"/>
          <p:cNvSpPr>
            <a:spLocks noGrp="1"/>
          </p:cNvSpPr>
          <p:nvPr>
            <p:ph type="body" sz="quarter" idx="13" hasCustomPrompt="1"/>
          </p:nvPr>
        </p:nvSpPr>
        <p:spPr>
          <a:xfrm>
            <a:off x="440531" y="2216151"/>
            <a:ext cx="3831431" cy="3419473"/>
          </a:xfrm>
        </p:spPr>
        <p:txBody>
          <a:bodyPr>
            <a:normAutofit/>
          </a:bodyPr>
          <a:lstStyle>
            <a:lvl2pPr marL="285750" indent="-285750">
              <a:lnSpc>
                <a:spcPct val="120000"/>
              </a:lnSpc>
              <a:spcBef>
                <a:spcPts val="1000"/>
              </a:spcBef>
              <a:buFontTx/>
              <a:buBlip>
                <a:blip r:embed="rId2"/>
              </a:buBlip>
              <a:defRPr sz="1600" baseline="0"/>
            </a:lvl2pPr>
          </a:lstStyle>
          <a:p>
            <a:pPr lvl="1"/>
            <a:r>
              <a:rPr lang="da-DK" dirty="0" err="1"/>
              <a:t>Insert</a:t>
            </a:r>
            <a:r>
              <a:rPr lang="da-DK" dirty="0"/>
              <a:t> </a:t>
            </a:r>
            <a:r>
              <a:rPr lang="da-DK" dirty="0" err="1"/>
              <a:t>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88906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65319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p:nvPr>
        </p:nvSpPr>
        <p:spPr>
          <a:xfrm>
            <a:off x="440531" y="2065338"/>
            <a:ext cx="3387329" cy="3243263"/>
          </a:xfrm>
        </p:spPr>
        <p:txBody>
          <a:bodyPr/>
          <a:lstStyle>
            <a:lvl1pPr marL="285750" indent="-285750">
              <a:buFontTx/>
              <a:buBlip>
                <a:blip r:embed="rId3"/>
              </a:buBlip>
              <a:defRPr/>
            </a:lvl1pPr>
          </a:lstStyle>
          <a:p>
            <a:pPr lvl="0"/>
            <a:r>
              <a:rPr lang="da-DK" dirty="0"/>
              <a:t>Rediger typografien i masterens</a:t>
            </a:r>
          </a:p>
        </p:txBody>
      </p:sp>
    </p:spTree>
    <p:extLst>
      <p:ext uri="{BB962C8B-B14F-4D97-AF65-F5344CB8AC3E}">
        <p14:creationId xmlns:p14="http://schemas.microsoft.com/office/powerpoint/2010/main" val="411807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4572000" y="2262580"/>
            <a:ext cx="4143375" cy="3572737"/>
          </a:xfrm>
        </p:spPr>
        <p:txBody>
          <a:bodyPr/>
          <a:lstStyle/>
          <a:p>
            <a:endParaRPr lang="da-DK"/>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1400419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065021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440531" y="373446"/>
            <a:ext cx="3512344"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4" y="2101810"/>
            <a:ext cx="3515321"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Tree>
    <p:extLst>
      <p:ext uri="{BB962C8B-B14F-4D97-AF65-F5344CB8AC3E}">
        <p14:creationId xmlns:p14="http://schemas.microsoft.com/office/powerpoint/2010/main" val="2940653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78031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10" y="957754"/>
            <a:ext cx="2691466"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6023910" y="2584598"/>
            <a:ext cx="2691466"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204041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440531" y="2127155"/>
            <a:ext cx="3171825"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52906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440531" y="2216151"/>
            <a:ext cx="3831431"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038681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252384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379299" y="1155050"/>
            <a:ext cx="6068446" cy="646331"/>
          </a:xfrm>
          <a:prstGeom prst="rect">
            <a:avLst/>
          </a:prstGeom>
        </p:spPr>
        <p:txBody>
          <a:bodyPr wrap="square">
            <a:spAutoFit/>
          </a:bodyPr>
          <a:lstStyle/>
          <a:p>
            <a:r>
              <a:rPr lang="en-US" sz="1800" dirty="0">
                <a:solidFill>
                  <a:srgbClr val="DF6752"/>
                </a:solidFill>
              </a:rPr>
              <a:t>- SLET DETTE SLIDE, FØR DU FÆRDIGGØR PRÆSENTATIONEN</a:t>
            </a:r>
            <a:endParaRPr lang="da-DK" sz="1800" dirty="0">
              <a:solidFill>
                <a:srgbClr val="DF6752"/>
              </a:solidFill>
            </a:endParaRPr>
          </a:p>
        </p:txBody>
      </p:sp>
      <p:sp>
        <p:nvSpPr>
          <p:cNvPr id="5" name="Text Box 48"/>
          <p:cNvSpPr txBox="1">
            <a:spLocks noChangeArrowheads="1"/>
          </p:cNvSpPr>
          <p:nvPr userDrawn="1"/>
        </p:nvSpPr>
        <p:spPr bwMode="auto">
          <a:xfrm>
            <a:off x="440531" y="1960596"/>
            <a:ext cx="1745714" cy="405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4702030" y="1960595"/>
            <a:ext cx="1745714" cy="476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6837059" y="1959811"/>
            <a:ext cx="1713976" cy="44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6837059" y="5936014"/>
            <a:ext cx="1888386"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2571280" y="1959812"/>
            <a:ext cx="1745714" cy="42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8455070" y="2241762"/>
            <a:ext cx="276191" cy="393946"/>
          </a:xfrm>
          <a:prstGeom prst="rect">
            <a:avLst/>
          </a:prstGeom>
        </p:spPr>
      </p:pic>
      <p:pic>
        <p:nvPicPr>
          <p:cNvPr id="19" name="Billede 36"/>
          <p:cNvPicPr>
            <a:picLocks noChangeAspect="1"/>
          </p:cNvPicPr>
          <p:nvPr userDrawn="1"/>
        </p:nvPicPr>
        <p:blipFill>
          <a:blip r:embed="rId4"/>
          <a:stretch>
            <a:fillRect/>
          </a:stretch>
        </p:blipFill>
        <p:spPr>
          <a:xfrm>
            <a:off x="8449254" y="3658526"/>
            <a:ext cx="312538" cy="397335"/>
          </a:xfrm>
          <a:prstGeom prst="rect">
            <a:avLst/>
          </a:prstGeom>
        </p:spPr>
      </p:pic>
      <p:pic>
        <p:nvPicPr>
          <p:cNvPr id="21" name="Billede 39"/>
          <p:cNvPicPr>
            <a:picLocks noChangeAspect="1"/>
          </p:cNvPicPr>
          <p:nvPr userDrawn="1"/>
        </p:nvPicPr>
        <p:blipFill rotWithShape="1">
          <a:blip r:embed="rId5"/>
          <a:srcRect l="2931" r="60888"/>
          <a:stretch/>
        </p:blipFill>
        <p:spPr>
          <a:xfrm>
            <a:off x="4297141" y="2621888"/>
            <a:ext cx="239637" cy="568784"/>
          </a:xfrm>
          <a:prstGeom prst="rect">
            <a:avLst/>
          </a:prstGeom>
        </p:spPr>
      </p:pic>
      <p:sp>
        <p:nvSpPr>
          <p:cNvPr id="22" name="Rektangel 21"/>
          <p:cNvSpPr/>
          <p:nvPr userDrawn="1"/>
        </p:nvSpPr>
        <p:spPr>
          <a:xfrm>
            <a:off x="382163" y="510318"/>
            <a:ext cx="4572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69674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206777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862392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6240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440531" y="2065337"/>
            <a:ext cx="7965071"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3489633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440531" y="2065338"/>
            <a:ext cx="3387329"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extLst>
      <p:ext uri="{BB962C8B-B14F-4D97-AF65-F5344CB8AC3E}">
        <p14:creationId xmlns:p14="http://schemas.microsoft.com/office/powerpoint/2010/main" val="7743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4572000" y="2262580"/>
            <a:ext cx="4143375"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6920007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260025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09" y="957753"/>
            <a:ext cx="2909608"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6023910" y="3199593"/>
            <a:ext cx="2691466"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12361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407231"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440531" y="2127155"/>
            <a:ext cx="3407231"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512142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54" name="Gruppe 53"/>
          <p:cNvGrpSpPr/>
          <p:nvPr userDrawn="1"/>
        </p:nvGrpSpPr>
        <p:grpSpPr>
          <a:xfrm>
            <a:off x="3549961" y="657225"/>
            <a:ext cx="303866"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74" name="Picture Placeholder 4"/>
          <p:cNvSpPr>
            <a:spLocks noGrp="1"/>
          </p:cNvSpPr>
          <p:nvPr>
            <p:ph type="pic" sz="quarter" idx="11" hasCustomPrompt="1"/>
          </p:nvPr>
        </p:nvSpPr>
        <p:spPr>
          <a:xfrm>
            <a:off x="-14963"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3993118" y="359274"/>
            <a:ext cx="3367834"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3993119"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68292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435393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96169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4031188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51471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949483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18571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6" name="Title 4"/>
          <p:cNvSpPr>
            <a:spLocks noGrp="1"/>
          </p:cNvSpPr>
          <p:nvPr>
            <p:ph type="title" hasCustomPrompt="1"/>
          </p:nvPr>
        </p:nvSpPr>
        <p:spPr>
          <a:xfrm>
            <a:off x="440531" y="370765"/>
            <a:ext cx="3387329"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440531" y="2065338"/>
            <a:ext cx="3387329"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4572000" y="2262580"/>
            <a:ext cx="4143375" cy="3572737"/>
          </a:xfrm>
        </p:spPr>
        <p:txBody>
          <a:bodyPr rtlCol="0"/>
          <a:lstStyle/>
          <a:p>
            <a:pPr rtl="0"/>
            <a:endParaRPr lang="da-DK"/>
          </a:p>
        </p:txBody>
      </p:sp>
      <p:sp>
        <p:nvSpPr>
          <p:cNvPr id="13" name="Pladsholder til tekst 12"/>
          <p:cNvSpPr>
            <a:spLocks noGrp="1"/>
          </p:cNvSpPr>
          <p:nvPr>
            <p:ph type="body" sz="quarter" idx="13" hasCustomPrompt="1"/>
          </p:nvPr>
        </p:nvSpPr>
        <p:spPr>
          <a:xfrm>
            <a:off x="440531" y="2262580"/>
            <a:ext cx="3665244"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59274"/>
            <a:ext cx="3367834"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440531" y="373446"/>
            <a:ext cx="3512344"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37554" y="2101810"/>
            <a:ext cx="3515321"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grpSp>
        <p:nvGrpSpPr>
          <p:cNvPr id="55" name="Gruppe 54"/>
          <p:cNvGrpSpPr/>
          <p:nvPr userDrawn="1"/>
        </p:nvGrpSpPr>
        <p:grpSpPr>
          <a:xfrm>
            <a:off x="4117182" y="5903913"/>
            <a:ext cx="932260"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59" name="Group 4"/>
          <p:cNvGrpSpPr>
            <a:grpSpLocks noChangeAspect="1"/>
          </p:cNvGrpSpPr>
          <p:nvPr userDrawn="1"/>
        </p:nvGrpSpPr>
        <p:grpSpPr bwMode="auto">
          <a:xfrm>
            <a:off x="4119563" y="5903914"/>
            <a:ext cx="927497"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 id="2147484066" r:id="rId14"/>
    <p:sldLayoutId id="2147484069" r:id="rId15"/>
    <p:sldLayoutId id="2147484070" r:id="rId16"/>
    <p:sldLayoutId id="2147484077" r:id="rId17"/>
    <p:sldLayoutId id="2147484075" r:id="rId18"/>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90623774"/>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14030601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8"/>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8"/>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9"/>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9"/>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9"/>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3A31791-2476-46EE-BC39-DF3A1280FB23}"/>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p:spPr>
      </p:pic>
      <p:sp>
        <p:nvSpPr>
          <p:cNvPr id="4" name="Titel 3"/>
          <p:cNvSpPr>
            <a:spLocks noGrp="1"/>
          </p:cNvSpPr>
          <p:nvPr>
            <p:ph type="title"/>
          </p:nvPr>
        </p:nvSpPr>
        <p:spPr>
          <a:xfrm>
            <a:off x="1459884" y="1985506"/>
            <a:ext cx="6222644" cy="1473781"/>
          </a:xfrm>
        </p:spPr>
        <p:txBody>
          <a:bodyPr rtlCol="0"/>
          <a:lstStyle/>
          <a:p>
            <a:r>
              <a:rPr lang="en-GB" dirty="0"/>
              <a:t>Neural network-based imitation of model predictive control for power converters</a:t>
            </a:r>
            <a:endParaRPr lang="da-DK" dirty="0"/>
          </a:p>
        </p:txBody>
      </p:sp>
      <p:sp>
        <p:nvSpPr>
          <p:cNvPr id="7" name="Pladsholder til tekst 6"/>
          <p:cNvSpPr>
            <a:spLocks noGrp="1"/>
          </p:cNvSpPr>
          <p:nvPr>
            <p:ph type="body" sz="quarter" idx="12"/>
          </p:nvPr>
        </p:nvSpPr>
        <p:spPr>
          <a:xfrm>
            <a:off x="1415648" y="3764582"/>
            <a:ext cx="6311117" cy="412750"/>
          </a:xfrm>
        </p:spPr>
        <p:txBody>
          <a:bodyPr rtlCol="0"/>
          <a:lstStyle/>
          <a:p>
            <a:r>
              <a:rPr lang="da-DK" dirty="0"/>
              <a:t>Aitor Teran, Cristina Roche, Pere Izquierdo</a:t>
            </a:r>
          </a:p>
        </p:txBody>
      </p:sp>
      <p:grpSp>
        <p:nvGrpSpPr>
          <p:cNvPr id="35" name="Gruppe 34"/>
          <p:cNvGrpSpPr/>
          <p:nvPr/>
        </p:nvGrpSpPr>
        <p:grpSpPr>
          <a:xfrm>
            <a:off x="3965576"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324504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 Cost function </a:t>
            </a:r>
            <a:br>
              <a:rPr lang="da-DK" dirty="0">
                <a:solidFill>
                  <a:srgbClr val="002060"/>
                </a:solidFill>
              </a:rPr>
            </a:br>
            <a:endParaRPr lang="da-DK" dirty="0"/>
          </a:p>
        </p:txBody>
      </p:sp>
      <p:pic>
        <p:nvPicPr>
          <p:cNvPr id="5" name="Picture 4">
            <a:extLst>
              <a:ext uri="{FF2B5EF4-FFF2-40B4-BE49-F238E27FC236}">
                <a16:creationId xmlns:a16="http://schemas.microsoft.com/office/drawing/2014/main" id="{EEB10390-1C1D-4A12-BB54-185AAF7A253C}"/>
              </a:ext>
            </a:extLst>
          </p:cNvPr>
          <p:cNvPicPr>
            <a:picLocks noChangeAspect="1"/>
          </p:cNvPicPr>
          <p:nvPr/>
        </p:nvPicPr>
        <p:blipFill>
          <a:blip r:embed="rId3"/>
          <a:stretch>
            <a:fillRect/>
          </a:stretch>
        </p:blipFill>
        <p:spPr>
          <a:xfrm>
            <a:off x="860073" y="3117532"/>
            <a:ext cx="7423853" cy="3497968"/>
          </a:xfrm>
          <a:prstGeom prst="rect">
            <a:avLst/>
          </a:prstGeom>
        </p:spPr>
      </p:pic>
      <p:pic>
        <p:nvPicPr>
          <p:cNvPr id="6" name="Picture 5">
            <a:extLst>
              <a:ext uri="{FF2B5EF4-FFF2-40B4-BE49-F238E27FC236}">
                <a16:creationId xmlns:a16="http://schemas.microsoft.com/office/drawing/2014/main" id="{3198028E-D770-43A6-8643-08D1828B48FB}"/>
              </a:ext>
            </a:extLst>
          </p:cNvPr>
          <p:cNvPicPr>
            <a:picLocks noChangeAspect="1"/>
          </p:cNvPicPr>
          <p:nvPr/>
        </p:nvPicPr>
        <p:blipFill>
          <a:blip r:embed="rId4"/>
          <a:stretch>
            <a:fillRect/>
          </a:stretch>
        </p:blipFill>
        <p:spPr>
          <a:xfrm>
            <a:off x="1887074" y="1710729"/>
            <a:ext cx="4956078" cy="707148"/>
          </a:xfrm>
          <a:prstGeom prst="rect">
            <a:avLst/>
          </a:prstGeom>
        </p:spPr>
      </p:pic>
      <p:pic>
        <p:nvPicPr>
          <p:cNvPr id="7" name="Picture 6">
            <a:extLst>
              <a:ext uri="{FF2B5EF4-FFF2-40B4-BE49-F238E27FC236}">
                <a16:creationId xmlns:a16="http://schemas.microsoft.com/office/drawing/2014/main" id="{F33D020D-159F-4421-A213-F58F375A91B7}"/>
              </a:ext>
            </a:extLst>
          </p:cNvPr>
          <p:cNvPicPr>
            <a:picLocks noChangeAspect="1"/>
          </p:cNvPicPr>
          <p:nvPr/>
        </p:nvPicPr>
        <p:blipFill>
          <a:blip r:embed="rId5"/>
          <a:stretch>
            <a:fillRect/>
          </a:stretch>
        </p:blipFill>
        <p:spPr>
          <a:xfrm>
            <a:off x="545593" y="2490706"/>
            <a:ext cx="8146596" cy="553997"/>
          </a:xfrm>
          <a:prstGeom prst="rect">
            <a:avLst/>
          </a:prstGeom>
        </p:spPr>
      </p:pic>
      <p:sp>
        <p:nvSpPr>
          <p:cNvPr id="8" name="Rectangle 7">
            <a:extLst>
              <a:ext uri="{FF2B5EF4-FFF2-40B4-BE49-F238E27FC236}">
                <a16:creationId xmlns:a16="http://schemas.microsoft.com/office/drawing/2014/main" id="{E45001FA-7CA1-4409-8A03-9C57F2BA1DA1}"/>
              </a:ext>
            </a:extLst>
          </p:cNvPr>
          <p:cNvSpPr/>
          <p:nvPr/>
        </p:nvSpPr>
        <p:spPr>
          <a:xfrm>
            <a:off x="439204" y="1249264"/>
            <a:ext cx="5872500" cy="369332"/>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Secondary objectives: derivative dynamics</a:t>
            </a:r>
          </a:p>
        </p:txBody>
      </p:sp>
    </p:spTree>
    <p:extLst>
      <p:ext uri="{BB962C8B-B14F-4D97-AF65-F5344CB8AC3E}">
        <p14:creationId xmlns:p14="http://schemas.microsoft.com/office/powerpoint/2010/main" val="137352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4" name="Picture 3">
            <a:extLst>
              <a:ext uri="{FF2B5EF4-FFF2-40B4-BE49-F238E27FC236}">
                <a16:creationId xmlns:a16="http://schemas.microsoft.com/office/drawing/2014/main" id="{5B2B35F1-F37A-419A-B3A3-7BC8CCC5C189}"/>
              </a:ext>
            </a:extLst>
          </p:cNvPr>
          <p:cNvPicPr>
            <a:picLocks noChangeAspect="1"/>
          </p:cNvPicPr>
          <p:nvPr/>
        </p:nvPicPr>
        <p:blipFill>
          <a:blip r:embed="rId3"/>
          <a:stretch>
            <a:fillRect/>
          </a:stretch>
        </p:blipFill>
        <p:spPr>
          <a:xfrm>
            <a:off x="2222635" y="3085442"/>
            <a:ext cx="4471400" cy="3717730"/>
          </a:xfrm>
          <a:prstGeom prst="rect">
            <a:avLst/>
          </a:prstGeom>
        </p:spPr>
      </p:pic>
      <p:pic>
        <p:nvPicPr>
          <p:cNvPr id="6" name="Picture 5">
            <a:extLst>
              <a:ext uri="{FF2B5EF4-FFF2-40B4-BE49-F238E27FC236}">
                <a16:creationId xmlns:a16="http://schemas.microsoft.com/office/drawing/2014/main" id="{869DBBC2-5CF6-4F36-AB6F-FE888A417CDE}"/>
              </a:ext>
            </a:extLst>
          </p:cNvPr>
          <p:cNvPicPr>
            <a:picLocks noChangeAspect="1"/>
          </p:cNvPicPr>
          <p:nvPr/>
        </p:nvPicPr>
        <p:blipFill>
          <a:blip r:embed="rId4"/>
          <a:stretch>
            <a:fillRect/>
          </a:stretch>
        </p:blipFill>
        <p:spPr>
          <a:xfrm>
            <a:off x="1753870" y="1618596"/>
            <a:ext cx="5408930" cy="555994"/>
          </a:xfrm>
          <a:prstGeom prst="rect">
            <a:avLst/>
          </a:prstGeom>
        </p:spPr>
      </p:pic>
      <p:sp>
        <p:nvSpPr>
          <p:cNvPr id="8" name="Rectangle 7">
            <a:extLst>
              <a:ext uri="{FF2B5EF4-FFF2-40B4-BE49-F238E27FC236}">
                <a16:creationId xmlns:a16="http://schemas.microsoft.com/office/drawing/2014/main" id="{BEFE2DB1-A47E-490F-AD19-1BAC34E6157C}"/>
              </a:ext>
            </a:extLst>
          </p:cNvPr>
          <p:cNvSpPr/>
          <p:nvPr/>
        </p:nvSpPr>
        <p:spPr>
          <a:xfrm>
            <a:off x="439204" y="1249264"/>
            <a:ext cx="5872500" cy="369332"/>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Weighting factor</a:t>
            </a:r>
          </a:p>
        </p:txBody>
      </p:sp>
      <p:pic>
        <p:nvPicPr>
          <p:cNvPr id="9" name="Picture 8">
            <a:extLst>
              <a:ext uri="{FF2B5EF4-FFF2-40B4-BE49-F238E27FC236}">
                <a16:creationId xmlns:a16="http://schemas.microsoft.com/office/drawing/2014/main" id="{B99DFB1F-4368-4213-B747-CA0665425598}"/>
              </a:ext>
            </a:extLst>
          </p:cNvPr>
          <p:cNvPicPr>
            <a:picLocks noChangeAspect="1"/>
          </p:cNvPicPr>
          <p:nvPr/>
        </p:nvPicPr>
        <p:blipFill>
          <a:blip r:embed="rId5"/>
          <a:stretch>
            <a:fillRect/>
          </a:stretch>
        </p:blipFill>
        <p:spPr>
          <a:xfrm>
            <a:off x="1012092" y="2307622"/>
            <a:ext cx="7213600" cy="490550"/>
          </a:xfrm>
          <a:prstGeom prst="rect">
            <a:avLst/>
          </a:prstGeom>
        </p:spPr>
      </p:pic>
      <p:sp>
        <p:nvSpPr>
          <p:cNvPr id="11" name="Titel 1">
            <a:extLst>
              <a:ext uri="{FF2B5EF4-FFF2-40B4-BE49-F238E27FC236}">
                <a16:creationId xmlns:a16="http://schemas.microsoft.com/office/drawing/2014/main" id="{5D592124-617A-439F-AFE7-6B21C404C83C}"/>
              </a:ext>
            </a:extLst>
          </p:cNvPr>
          <p:cNvSpPr>
            <a:spLocks noGrp="1"/>
          </p:cNvSpPr>
          <p:nvPr>
            <p:ph type="title"/>
          </p:nvPr>
        </p:nvSpPr>
        <p:spPr>
          <a:xfrm>
            <a:off x="692882" y="412337"/>
            <a:ext cx="6972755" cy="782100"/>
          </a:xfrm>
        </p:spPr>
        <p:txBody>
          <a:bodyPr rtlCol="0"/>
          <a:lstStyle/>
          <a:p>
            <a:pPr rtl="0"/>
            <a:r>
              <a:rPr lang="en-GB" dirty="0">
                <a:solidFill>
                  <a:srgbClr val="002060"/>
                </a:solidFill>
                <a:latin typeface="Arial" panose="020B0604020202020204" pitchFamily="34" charset="0"/>
                <a:cs typeface="Arial" panose="020B0604020202020204" pitchFamily="34" charset="0"/>
              </a:rPr>
              <a:t>FS-MPC – Cost function </a:t>
            </a:r>
            <a:br>
              <a:rPr lang="da-DK" dirty="0">
                <a:solidFill>
                  <a:srgbClr val="002060"/>
                </a:solidFill>
              </a:rPr>
            </a:br>
            <a:endParaRPr lang="da-DK" dirty="0"/>
          </a:p>
        </p:txBody>
      </p:sp>
    </p:spTree>
    <p:extLst>
      <p:ext uri="{BB962C8B-B14F-4D97-AF65-F5344CB8AC3E}">
        <p14:creationId xmlns:p14="http://schemas.microsoft.com/office/powerpoint/2010/main" val="2941183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Advantages and drawbacks </a:t>
            </a:r>
            <a:br>
              <a:rPr lang="da-DK" dirty="0">
                <a:solidFill>
                  <a:srgbClr val="002060"/>
                </a:solidFill>
              </a:rPr>
            </a:br>
            <a:endParaRPr lang="da-DK" dirty="0"/>
          </a:p>
        </p:txBody>
      </p:sp>
      <p:sp>
        <p:nvSpPr>
          <p:cNvPr id="5" name="Rectangle 4">
            <a:extLst>
              <a:ext uri="{FF2B5EF4-FFF2-40B4-BE49-F238E27FC236}">
                <a16:creationId xmlns:a16="http://schemas.microsoft.com/office/drawing/2014/main" id="{DAC86243-D164-48EA-8CEA-F70CC265F11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C505A74E-44EB-4426-BB2A-129A43A7AE10}"/>
              </a:ext>
            </a:extLst>
          </p:cNvPr>
          <p:cNvSpPr/>
          <p:nvPr/>
        </p:nvSpPr>
        <p:spPr>
          <a:xfrm>
            <a:off x="371519" y="2142441"/>
            <a:ext cx="9512705" cy="3416320"/>
          </a:xfrm>
          <a:prstGeom prst="rect">
            <a:avLst/>
          </a:prstGeom>
        </p:spPr>
        <p:txBody>
          <a:bodyPr wrap="square">
            <a:spAutoFit/>
          </a:bodyPr>
          <a:lstStyle/>
          <a:p>
            <a:pPr marL="285750" indent="-285750">
              <a:buFont typeface="Wingdings" panose="05000000000000000000" pitchFamily="2" charset="2"/>
              <a:buChar char="§"/>
            </a:pPr>
            <a:r>
              <a:rPr lang="en-GB" b="1" dirty="0">
                <a:latin typeface="Arial" panose="020B0604020202020204" pitchFamily="34" charset="0"/>
              </a:rPr>
              <a:t>Flexible control actions decision through the cost function</a:t>
            </a:r>
          </a:p>
          <a:p>
            <a:endParaRPr lang="en-GB" dirty="0">
              <a:latin typeface="Arial" panose="020B0604020202020204" pitchFamily="34" charset="0"/>
            </a:endParaRPr>
          </a:p>
          <a:p>
            <a:r>
              <a:rPr lang="en-GB" dirty="0">
                <a:latin typeface="Arial" panose="020B0604020202020204" pitchFamily="34" charset="0"/>
              </a:rPr>
              <a:t>	-Accurate transients</a:t>
            </a:r>
          </a:p>
          <a:p>
            <a:r>
              <a:rPr lang="en-GB" dirty="0">
                <a:latin typeface="Arial" panose="020B0604020202020204" pitchFamily="34" charset="0"/>
              </a:rPr>
              <a:t>	-Multiple and non-linear based decisions</a:t>
            </a:r>
          </a:p>
          <a:p>
            <a:pPr marL="285750" indent="-285750">
              <a:buFont typeface="Wingdings" panose="05000000000000000000" pitchFamily="2" charset="2"/>
              <a:buChar char="§"/>
            </a:pPr>
            <a:endParaRPr lang="en-GB" dirty="0">
              <a:latin typeface="Arial" panose="020B0604020202020204" pitchFamily="34" charset="0"/>
            </a:endParaRPr>
          </a:p>
          <a:p>
            <a:endParaRPr lang="en-GB" dirty="0">
              <a:latin typeface="Arial" panose="020B0604020202020204" pitchFamily="34" charset="0"/>
            </a:endParaRPr>
          </a:p>
          <a:p>
            <a:pPr marL="285750" indent="-285750">
              <a:buFont typeface="Wingdings" panose="05000000000000000000" pitchFamily="2" charset="2"/>
              <a:buChar char="§"/>
            </a:pPr>
            <a:r>
              <a:rPr lang="en-GB" b="1" dirty="0">
                <a:latin typeface="Arial" panose="020B0604020202020204" pitchFamily="34" charset="0"/>
              </a:rPr>
              <a:t>Sampling time: trade-off decision  </a:t>
            </a:r>
            <a:r>
              <a:rPr lang="en-GB" dirty="0">
                <a:latin typeface="Arial" panose="020B0604020202020204" pitchFamily="34" charset="0"/>
              </a:rPr>
              <a:t>FS-MPC execution time &lt; Sampling time</a:t>
            </a:r>
          </a:p>
          <a:p>
            <a:endParaRPr lang="en-GB" dirty="0">
              <a:latin typeface="Arial" panose="020B0604020202020204" pitchFamily="34" charset="0"/>
            </a:endParaRPr>
          </a:p>
          <a:p>
            <a:r>
              <a:rPr lang="en-GB" dirty="0">
                <a:latin typeface="Arial" panose="020B0604020202020204" pitchFamily="34" charset="0"/>
              </a:rPr>
              <a:t>A short sampling time</a:t>
            </a:r>
          </a:p>
          <a:p>
            <a:r>
              <a:rPr lang="en-GB" dirty="0">
                <a:latin typeface="Arial" panose="020B0604020202020204" pitchFamily="34" charset="0"/>
              </a:rPr>
              <a:t> 	- improves the performance</a:t>
            </a:r>
          </a:p>
          <a:p>
            <a:r>
              <a:rPr lang="en-GB" dirty="0">
                <a:latin typeface="Arial" panose="020B0604020202020204" pitchFamily="34" charset="0"/>
              </a:rPr>
              <a:t>	- limits the number of steps ahead horizon</a:t>
            </a:r>
          </a:p>
          <a:p>
            <a:r>
              <a:rPr lang="en-GB" dirty="0">
                <a:latin typeface="Arial" panose="020B0604020202020204" pitchFamily="34" charset="0"/>
              </a:rPr>
              <a:t>	- limits the complexity of the possible converter</a:t>
            </a:r>
          </a:p>
        </p:txBody>
      </p:sp>
      <p:cxnSp>
        <p:nvCxnSpPr>
          <p:cNvPr id="9" name="Straight Arrow Connector 8">
            <a:extLst>
              <a:ext uri="{FF2B5EF4-FFF2-40B4-BE49-F238E27FC236}">
                <a16:creationId xmlns:a16="http://schemas.microsoft.com/office/drawing/2014/main" id="{236A6396-A041-45D7-B229-816FAE8B0BB8}"/>
              </a:ext>
            </a:extLst>
          </p:cNvPr>
          <p:cNvCxnSpPr/>
          <p:nvPr/>
        </p:nvCxnSpPr>
        <p:spPr>
          <a:xfrm>
            <a:off x="3468914" y="5750005"/>
            <a:ext cx="0" cy="28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BECC07E-352E-43E7-B315-BBB755D07320}"/>
              </a:ext>
            </a:extLst>
          </p:cNvPr>
          <p:cNvSpPr/>
          <p:nvPr/>
        </p:nvSpPr>
        <p:spPr>
          <a:xfrm>
            <a:off x="1002703" y="6132494"/>
            <a:ext cx="7139807" cy="369332"/>
          </a:xfrm>
          <a:prstGeom prst="rect">
            <a:avLst/>
          </a:prstGeom>
        </p:spPr>
        <p:txBody>
          <a:bodyPr wrap="square">
            <a:spAutoFit/>
          </a:bodyPr>
          <a:lstStyle/>
          <a:p>
            <a:r>
              <a:rPr lang="en-GB" b="1" dirty="0">
                <a:latin typeface="Arial" panose="020B0604020202020204" pitchFamily="34" charset="0"/>
              </a:rPr>
              <a:t>SOLUTION</a:t>
            </a:r>
            <a:r>
              <a:rPr lang="en-GB" dirty="0">
                <a:latin typeface="Arial" panose="020B0604020202020204" pitchFamily="34" charset="0"/>
              </a:rPr>
              <a:t>: to run MPC offline and train an ANN with the data</a:t>
            </a:r>
          </a:p>
        </p:txBody>
      </p:sp>
    </p:spTree>
    <p:extLst>
      <p:ext uri="{BB962C8B-B14F-4D97-AF65-F5344CB8AC3E}">
        <p14:creationId xmlns:p14="http://schemas.microsoft.com/office/powerpoint/2010/main" val="132399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4017835-D14C-45E6-A3C1-1110F49E19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3310" r="16"/>
          <a:stretch/>
        </p:blipFill>
        <p:spPr>
          <a:xfrm>
            <a:off x="3952875" y="-8344"/>
            <a:ext cx="5191125" cy="6858000"/>
          </a:xfrm>
          <a:prstGeom prst="rect">
            <a:avLst/>
          </a:prstGeom>
          <a:pattFill prst="pct10">
            <a:fgClr>
              <a:schemeClr val="tx1"/>
            </a:fgClr>
            <a:bgClr>
              <a:schemeClr val="bg1"/>
            </a:bgClr>
          </a:pattFill>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a:t>
            </a:fld>
            <a:endParaRPr lang="en-US" dirty="0"/>
          </a:p>
        </p:txBody>
      </p:sp>
      <p:pic>
        <p:nvPicPr>
          <p:cNvPr id="13" name="Picture Placeholder 7">
            <a:extLst>
              <a:ext uri="{FF2B5EF4-FFF2-40B4-BE49-F238E27FC236}">
                <a16:creationId xmlns:a16="http://schemas.microsoft.com/office/drawing/2014/main" id="{3CF13C5A-3550-4113-AC93-7C1EE3574A99}"/>
              </a:ext>
            </a:extLst>
          </p:cNvPr>
          <p:cNvPicPr>
            <a:picLocks noChangeAspect="1"/>
          </p:cNvPicPr>
          <p:nvPr/>
        </p:nvPicPr>
        <p:blipFill>
          <a:blip r:embed="rId5">
            <a:extLs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14" name="Rectangle 13">
            <a:extLst>
              <a:ext uri="{FF2B5EF4-FFF2-40B4-BE49-F238E27FC236}">
                <a16:creationId xmlns:a16="http://schemas.microsoft.com/office/drawing/2014/main" id="{387109CD-64F6-41E2-9BEE-112E0E0BA300}"/>
              </a:ext>
            </a:extLst>
          </p:cNvPr>
          <p:cNvSpPr/>
          <p:nvPr/>
        </p:nvSpPr>
        <p:spPr>
          <a:xfrm>
            <a:off x="-12701" y="-8344"/>
            <a:ext cx="3952874" cy="6858000"/>
          </a:xfrm>
          <a:prstGeom prst="rect">
            <a:avLst/>
          </a:prstGeom>
          <a:solidFill>
            <a:srgbClr val="76818B">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itel 5"/>
          <p:cNvSpPr>
            <a:spLocks noGrp="1"/>
          </p:cNvSpPr>
          <p:nvPr>
            <p:ph type="title"/>
          </p:nvPr>
        </p:nvSpPr>
        <p:spPr/>
        <p:txBody>
          <a:bodyPr rtlCol="0"/>
          <a:lstStyle/>
          <a:p>
            <a:pPr rtl="0"/>
            <a:r>
              <a:rPr lang="en-gb" dirty="0"/>
              <a:t>CONTENT</a:t>
            </a:r>
            <a:endParaRPr lang="da-DK" dirty="0"/>
          </a:p>
        </p:txBody>
      </p:sp>
      <p:sp>
        <p:nvSpPr>
          <p:cNvPr id="7" name="Pladsholder til tekst 6"/>
          <p:cNvSpPr>
            <a:spLocks noGrp="1"/>
          </p:cNvSpPr>
          <p:nvPr>
            <p:ph type="body" sz="quarter" idx="12"/>
          </p:nvPr>
        </p:nvSpPr>
        <p:spPr>
          <a:xfrm>
            <a:off x="440531" y="2235202"/>
            <a:ext cx="3343871" cy="3600491"/>
          </a:xfrm>
        </p:spPr>
        <p:txBody>
          <a:bodyPr rtlCol="0">
            <a:normAutofit fontScale="85000" lnSpcReduction="20000"/>
          </a:bodyPr>
          <a:lstStyle/>
          <a:p>
            <a:pPr rtl="0"/>
            <a:r>
              <a:rPr lang="en-gb" sz="2000" dirty="0"/>
              <a:t>INTRODUCTION</a:t>
            </a:r>
          </a:p>
          <a:p>
            <a:pPr rtl="0"/>
            <a:r>
              <a:rPr lang="en-gb" sz="2000" dirty="0"/>
              <a:t>PROBLEM ANALYSIS</a:t>
            </a:r>
          </a:p>
          <a:p>
            <a:pPr rtl="0"/>
            <a:r>
              <a:rPr lang="en-gb" sz="2000" dirty="0"/>
              <a:t>FS-MPC</a:t>
            </a:r>
          </a:p>
          <a:p>
            <a:pPr rtl="0"/>
            <a:r>
              <a:rPr lang="en-GB" sz="2000" dirty="0"/>
              <a:t>NEURAL NETWORKS</a:t>
            </a:r>
            <a:endParaRPr lang="en-gb" sz="2000" dirty="0"/>
          </a:p>
          <a:p>
            <a:pPr rtl="0"/>
            <a:r>
              <a:rPr lang="en-GB" sz="2000" dirty="0"/>
              <a:t>ANN IMITATOR METHOD</a:t>
            </a:r>
          </a:p>
          <a:p>
            <a:pPr rtl="0"/>
            <a:r>
              <a:rPr lang="en-GB" sz="2000" dirty="0"/>
              <a:t>RESULTS</a:t>
            </a:r>
          </a:p>
          <a:p>
            <a:pPr rtl="0"/>
            <a:r>
              <a:rPr lang="en-GB" sz="2000" dirty="0"/>
              <a:t>DISCUSSION</a:t>
            </a:r>
          </a:p>
          <a:p>
            <a:pPr rtl="0"/>
            <a:r>
              <a:rPr lang="en-GB" sz="2000" dirty="0"/>
              <a:t>CONCLUSION</a:t>
            </a:r>
          </a:p>
          <a:p>
            <a:pPr rtl="0"/>
            <a:r>
              <a:rPr lang="en-GB" sz="2000" dirty="0"/>
              <a:t>FUTURE WORK</a:t>
            </a:r>
          </a:p>
        </p:txBody>
      </p:sp>
    </p:spTree>
    <p:extLst>
      <p:ext uri="{BB962C8B-B14F-4D97-AF65-F5344CB8AC3E}">
        <p14:creationId xmlns:p14="http://schemas.microsoft.com/office/powerpoint/2010/main" val="25796948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34F482-17A7-4BB1-9D6C-8006B1239DB7}"/>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INTRODUCTION</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B25EDFA7-EE43-43FA-A9BC-1439DF54D85D}"/>
              </a:ext>
            </a:extLst>
          </p:cNvPr>
          <p:cNvPicPr>
            <a:picLocks noChangeAspect="1"/>
          </p:cNvPicPr>
          <p:nvPr/>
        </p:nvPicPr>
        <p:blipFill>
          <a:blip r:embed="rId3">
            <a:alphaModFix amt="35000"/>
          </a:blip>
          <a:stretch>
            <a:fillRect/>
          </a:stretch>
        </p:blipFill>
        <p:spPr>
          <a:xfrm>
            <a:off x="4886917" y="3606884"/>
            <a:ext cx="5991225" cy="3086100"/>
          </a:xfrm>
          <a:prstGeom prst="rect">
            <a:avLst/>
          </a:prstGeom>
        </p:spPr>
      </p:pic>
      <p:sp>
        <p:nvSpPr>
          <p:cNvPr id="6" name="Rectangle 5">
            <a:extLst>
              <a:ext uri="{FF2B5EF4-FFF2-40B4-BE49-F238E27FC236}">
                <a16:creationId xmlns:a16="http://schemas.microsoft.com/office/drawing/2014/main" id="{BBE22AFB-5A62-4D75-9590-65104C6382E0}"/>
              </a:ext>
            </a:extLst>
          </p:cNvPr>
          <p:cNvSpPr/>
          <p:nvPr/>
        </p:nvSpPr>
        <p:spPr>
          <a:xfrm>
            <a:off x="1818061" y="2729721"/>
            <a:ext cx="3956948" cy="2308324"/>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Short execution time</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Pattern recognition</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Modelling of nonlinear systems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p:txBody>
      </p:sp>
      <p:sp>
        <p:nvSpPr>
          <p:cNvPr id="7" name="Rectangle 6">
            <a:extLst>
              <a:ext uri="{FF2B5EF4-FFF2-40B4-BE49-F238E27FC236}">
                <a16:creationId xmlns:a16="http://schemas.microsoft.com/office/drawing/2014/main" id="{34641099-D16A-4C19-8E17-4F1802A36625}"/>
              </a:ext>
            </a:extLst>
          </p:cNvPr>
          <p:cNvSpPr/>
          <p:nvPr/>
        </p:nvSpPr>
        <p:spPr>
          <a:xfrm>
            <a:off x="765774" y="2074148"/>
            <a:ext cx="5228625" cy="369332"/>
          </a:xfrm>
          <a:prstGeom prst="rect">
            <a:avLst/>
          </a:prstGeom>
        </p:spPr>
        <p:txBody>
          <a:bodyPr wrap="square">
            <a:spAutoFit/>
          </a:bodyPr>
          <a:lstStyle/>
          <a:p>
            <a:r>
              <a:rPr lang="en-GB" dirty="0">
                <a:latin typeface="Arial" panose="020B0604020202020204" pitchFamily="34" charset="0"/>
              </a:rPr>
              <a:t>Potential of Artificial Neural Networks (ANN):</a:t>
            </a:r>
          </a:p>
        </p:txBody>
      </p:sp>
      <p:sp>
        <p:nvSpPr>
          <p:cNvPr id="8" name="Rectangle 7">
            <a:extLst>
              <a:ext uri="{FF2B5EF4-FFF2-40B4-BE49-F238E27FC236}">
                <a16:creationId xmlns:a16="http://schemas.microsoft.com/office/drawing/2014/main" id="{5BC11921-352A-4FB3-B287-53631E2F5D42}"/>
              </a:ext>
            </a:extLst>
          </p:cNvPr>
          <p:cNvSpPr/>
          <p:nvPr/>
        </p:nvSpPr>
        <p:spPr>
          <a:xfrm>
            <a:off x="1616601" y="5363735"/>
            <a:ext cx="5910797" cy="584775"/>
          </a:xfrm>
          <a:prstGeom prst="rect">
            <a:avLst/>
          </a:prstGeom>
        </p:spPr>
        <p:txBody>
          <a:bodyPr wrap="square">
            <a:spAutoFit/>
          </a:bodyPr>
          <a:lstStyle/>
          <a:p>
            <a:r>
              <a:rPr lang="en-GB" sz="3200" dirty="0">
                <a:latin typeface="Arial" panose="020B0604020202020204" pitchFamily="34" charset="0"/>
              </a:rPr>
              <a:t>Control of power converters?</a:t>
            </a:r>
          </a:p>
        </p:txBody>
      </p:sp>
    </p:spTree>
    <p:extLst>
      <p:ext uri="{BB962C8B-B14F-4D97-AF65-F5344CB8AC3E}">
        <p14:creationId xmlns:p14="http://schemas.microsoft.com/office/powerpoint/2010/main" val="223363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09775" y="395634"/>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PROBLEM ANALYSIS</a:t>
            </a:r>
            <a:endParaRPr lang="da-DK" dirty="0"/>
          </a:p>
        </p:txBody>
      </p:sp>
      <p:sp>
        <p:nvSpPr>
          <p:cNvPr id="4" name="Rectangle 3">
            <a:extLst>
              <a:ext uri="{FF2B5EF4-FFF2-40B4-BE49-F238E27FC236}">
                <a16:creationId xmlns:a16="http://schemas.microsoft.com/office/drawing/2014/main" id="{40154B3D-5692-479D-A92C-47E893DBB071}"/>
              </a:ext>
            </a:extLst>
          </p:cNvPr>
          <p:cNvSpPr/>
          <p:nvPr/>
        </p:nvSpPr>
        <p:spPr>
          <a:xfrm>
            <a:off x="439204" y="2967335"/>
            <a:ext cx="3956948" cy="923330"/>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Artificial neural networks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Finite set model predictive control</a:t>
            </a:r>
          </a:p>
        </p:txBody>
      </p:sp>
      <p:cxnSp>
        <p:nvCxnSpPr>
          <p:cNvPr id="5" name="Straight Arrow Connector 4">
            <a:extLst>
              <a:ext uri="{FF2B5EF4-FFF2-40B4-BE49-F238E27FC236}">
                <a16:creationId xmlns:a16="http://schemas.microsoft.com/office/drawing/2014/main" id="{4F96E9AF-E4E7-4A75-AD3E-9D825584661F}"/>
              </a:ext>
            </a:extLst>
          </p:cNvPr>
          <p:cNvCxnSpPr/>
          <p:nvPr/>
        </p:nvCxnSpPr>
        <p:spPr>
          <a:xfrm>
            <a:off x="4528735" y="3248797"/>
            <a:ext cx="154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52F6E21-0A67-46EC-A117-A78A0FC4F9F6}"/>
              </a:ext>
            </a:extLst>
          </p:cNvPr>
          <p:cNvSpPr/>
          <p:nvPr/>
        </p:nvSpPr>
        <p:spPr>
          <a:xfrm>
            <a:off x="6726322" y="3079817"/>
            <a:ext cx="3956948" cy="369332"/>
          </a:xfrm>
          <a:prstGeom prst="rect">
            <a:avLst/>
          </a:prstGeom>
        </p:spPr>
        <p:txBody>
          <a:bodyPr wrap="square">
            <a:spAutoFit/>
          </a:bodyPr>
          <a:lstStyle/>
          <a:p>
            <a:r>
              <a:rPr lang="en-GB" dirty="0">
                <a:latin typeface="Arial" panose="020B0604020202020204" pitchFamily="34" charset="0"/>
              </a:rPr>
              <a:t>Imitator controller</a:t>
            </a:r>
          </a:p>
        </p:txBody>
      </p:sp>
      <p:sp>
        <p:nvSpPr>
          <p:cNvPr id="8" name="Rectangle 7">
            <a:extLst>
              <a:ext uri="{FF2B5EF4-FFF2-40B4-BE49-F238E27FC236}">
                <a16:creationId xmlns:a16="http://schemas.microsoft.com/office/drawing/2014/main" id="{E2666FF6-F30E-46B1-9A93-A39E650D0B6E}"/>
              </a:ext>
            </a:extLst>
          </p:cNvPr>
          <p:cNvSpPr/>
          <p:nvPr/>
        </p:nvSpPr>
        <p:spPr>
          <a:xfrm>
            <a:off x="439204" y="5048235"/>
            <a:ext cx="3956948" cy="1477328"/>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Resistive load</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Simple inverter topology</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Sampling time 20 µs</a:t>
            </a:r>
          </a:p>
        </p:txBody>
      </p:sp>
      <p:sp>
        <p:nvSpPr>
          <p:cNvPr id="9" name="Rectangle 8">
            <a:extLst>
              <a:ext uri="{FF2B5EF4-FFF2-40B4-BE49-F238E27FC236}">
                <a16:creationId xmlns:a16="http://schemas.microsoft.com/office/drawing/2014/main" id="{B1BBA131-20A9-4143-8ABA-69F05246DC51}"/>
              </a:ext>
            </a:extLst>
          </p:cNvPr>
          <p:cNvSpPr/>
          <p:nvPr/>
        </p:nvSpPr>
        <p:spPr>
          <a:xfrm>
            <a:off x="439203" y="1962106"/>
            <a:ext cx="5910797" cy="584775"/>
          </a:xfrm>
          <a:prstGeom prst="rect">
            <a:avLst/>
          </a:prstGeom>
        </p:spPr>
        <p:txBody>
          <a:bodyPr wrap="square">
            <a:spAutoFit/>
          </a:bodyPr>
          <a:lstStyle/>
          <a:p>
            <a:r>
              <a:rPr lang="en-GB" sz="3200" b="1" dirty="0">
                <a:latin typeface="Arial" panose="020B0604020202020204" pitchFamily="34" charset="0"/>
              </a:rPr>
              <a:t>Control of power converters?</a:t>
            </a:r>
          </a:p>
        </p:txBody>
      </p:sp>
      <p:sp>
        <p:nvSpPr>
          <p:cNvPr id="10" name="Rectangle 9">
            <a:extLst>
              <a:ext uri="{FF2B5EF4-FFF2-40B4-BE49-F238E27FC236}">
                <a16:creationId xmlns:a16="http://schemas.microsoft.com/office/drawing/2014/main" id="{B863CDE7-C1E9-42C9-9F75-B05C87A7F5F6}"/>
              </a:ext>
            </a:extLst>
          </p:cNvPr>
          <p:cNvSpPr/>
          <p:nvPr/>
        </p:nvSpPr>
        <p:spPr>
          <a:xfrm>
            <a:off x="439204" y="4342990"/>
            <a:ext cx="5910797" cy="584775"/>
          </a:xfrm>
          <a:prstGeom prst="rect">
            <a:avLst/>
          </a:prstGeom>
        </p:spPr>
        <p:txBody>
          <a:bodyPr wrap="square">
            <a:spAutoFit/>
          </a:bodyPr>
          <a:lstStyle/>
          <a:p>
            <a:r>
              <a:rPr lang="en-GB" sz="3200" b="1" dirty="0">
                <a:latin typeface="Arial" panose="020B0604020202020204" pitchFamily="34" charset="0"/>
              </a:rPr>
              <a:t>Limitations</a:t>
            </a:r>
          </a:p>
        </p:txBody>
      </p:sp>
    </p:spTree>
    <p:extLst>
      <p:ext uri="{BB962C8B-B14F-4D97-AF65-F5344CB8AC3E}">
        <p14:creationId xmlns:p14="http://schemas.microsoft.com/office/powerpoint/2010/main" val="652733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34F482-17A7-4BB1-9D6C-8006B1239DB7}"/>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MODEL</a:t>
            </a:r>
            <a:br>
              <a:rPr lang="da-DK" dirty="0">
                <a:solidFill>
                  <a:srgbClr val="002060"/>
                </a:solidFill>
              </a:rPr>
            </a:br>
            <a:endParaRPr lang="da-DK" dirty="0"/>
          </a:p>
        </p:txBody>
      </p:sp>
      <p:pic>
        <p:nvPicPr>
          <p:cNvPr id="22" name="Picture 21">
            <a:extLst>
              <a:ext uri="{FF2B5EF4-FFF2-40B4-BE49-F238E27FC236}">
                <a16:creationId xmlns:a16="http://schemas.microsoft.com/office/drawing/2014/main" id="{564B63DA-1347-417A-A0B0-B9998E788B57}"/>
              </a:ext>
            </a:extLst>
          </p:cNvPr>
          <p:cNvPicPr>
            <a:picLocks noChangeAspect="1"/>
          </p:cNvPicPr>
          <p:nvPr/>
        </p:nvPicPr>
        <p:blipFill>
          <a:blip r:embed="rId3"/>
          <a:stretch>
            <a:fillRect/>
          </a:stretch>
        </p:blipFill>
        <p:spPr>
          <a:xfrm>
            <a:off x="571499" y="1340123"/>
            <a:ext cx="8001001" cy="4151092"/>
          </a:xfrm>
          <a:prstGeom prst="rect">
            <a:avLst/>
          </a:prstGeom>
        </p:spPr>
      </p:pic>
      <p:pic>
        <p:nvPicPr>
          <p:cNvPr id="4" name="Picture 3">
            <a:extLst>
              <a:ext uri="{FF2B5EF4-FFF2-40B4-BE49-F238E27FC236}">
                <a16:creationId xmlns:a16="http://schemas.microsoft.com/office/drawing/2014/main" id="{2C149316-FB10-444B-ABBA-E4EA75CC5DD2}"/>
              </a:ext>
            </a:extLst>
          </p:cNvPr>
          <p:cNvPicPr>
            <a:picLocks noChangeAspect="1"/>
          </p:cNvPicPr>
          <p:nvPr/>
        </p:nvPicPr>
        <p:blipFill>
          <a:blip r:embed="rId4"/>
          <a:stretch>
            <a:fillRect/>
          </a:stretch>
        </p:blipFill>
        <p:spPr>
          <a:xfrm>
            <a:off x="771525" y="5617508"/>
            <a:ext cx="3028950" cy="1028700"/>
          </a:xfrm>
          <a:prstGeom prst="rect">
            <a:avLst/>
          </a:prstGeom>
        </p:spPr>
      </p:pic>
    </p:spTree>
    <p:extLst>
      <p:ext uri="{BB962C8B-B14F-4D97-AF65-F5344CB8AC3E}">
        <p14:creationId xmlns:p14="http://schemas.microsoft.com/office/powerpoint/2010/main" val="3258039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Rectangle 6">
            <a:extLst>
              <a:ext uri="{FF2B5EF4-FFF2-40B4-BE49-F238E27FC236}">
                <a16:creationId xmlns:a16="http://schemas.microsoft.com/office/drawing/2014/main" id="{1B7B170E-CB25-4E2A-9920-895421703C1E}"/>
              </a:ext>
            </a:extLst>
          </p:cNvPr>
          <p:cNvSpPr/>
          <p:nvPr/>
        </p:nvSpPr>
        <p:spPr>
          <a:xfrm>
            <a:off x="439204" y="1249264"/>
            <a:ext cx="5872500" cy="369332"/>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State space</a:t>
            </a:r>
          </a:p>
        </p:txBody>
      </p:sp>
      <p:pic>
        <p:nvPicPr>
          <p:cNvPr id="4" name="Picture 3">
            <a:extLst>
              <a:ext uri="{FF2B5EF4-FFF2-40B4-BE49-F238E27FC236}">
                <a16:creationId xmlns:a16="http://schemas.microsoft.com/office/drawing/2014/main" id="{FCB9A131-7A90-41D0-8DBE-61EAB9DB80A2}"/>
              </a:ext>
            </a:extLst>
          </p:cNvPr>
          <p:cNvPicPr>
            <a:picLocks noChangeAspect="1"/>
          </p:cNvPicPr>
          <p:nvPr/>
        </p:nvPicPr>
        <p:blipFill>
          <a:blip r:embed="rId3"/>
          <a:stretch>
            <a:fillRect/>
          </a:stretch>
        </p:blipFill>
        <p:spPr>
          <a:xfrm>
            <a:off x="2124075" y="3632557"/>
            <a:ext cx="4895850" cy="2447925"/>
          </a:xfrm>
          <a:prstGeom prst="rect">
            <a:avLst/>
          </a:prstGeom>
        </p:spPr>
      </p:pic>
      <p:pic>
        <p:nvPicPr>
          <p:cNvPr id="6" name="Picture 5">
            <a:extLst>
              <a:ext uri="{FF2B5EF4-FFF2-40B4-BE49-F238E27FC236}">
                <a16:creationId xmlns:a16="http://schemas.microsoft.com/office/drawing/2014/main" id="{EF2419C0-9827-4E95-A846-D9EDFD5F5C34}"/>
              </a:ext>
            </a:extLst>
          </p:cNvPr>
          <p:cNvPicPr>
            <a:picLocks noChangeAspect="1"/>
          </p:cNvPicPr>
          <p:nvPr/>
        </p:nvPicPr>
        <p:blipFill>
          <a:blip r:embed="rId4"/>
          <a:stretch>
            <a:fillRect/>
          </a:stretch>
        </p:blipFill>
        <p:spPr>
          <a:xfrm>
            <a:off x="2708214" y="1966844"/>
            <a:ext cx="3727572" cy="896203"/>
          </a:xfrm>
          <a:prstGeom prst="rect">
            <a:avLst/>
          </a:prstGeom>
        </p:spPr>
      </p:pic>
      <p:sp>
        <p:nvSpPr>
          <p:cNvPr id="9" name="Titel 1">
            <a:extLst>
              <a:ext uri="{FF2B5EF4-FFF2-40B4-BE49-F238E27FC236}">
                <a16:creationId xmlns:a16="http://schemas.microsoft.com/office/drawing/2014/main" id="{7A85E1B5-882D-42AE-B38C-659FC92E1832}"/>
              </a:ext>
            </a:extLst>
          </p:cNvPr>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MODEL</a:t>
            </a:r>
            <a:br>
              <a:rPr lang="da-DK" dirty="0">
                <a:solidFill>
                  <a:srgbClr val="002060"/>
                </a:solidFill>
              </a:rPr>
            </a:br>
            <a:endParaRPr lang="da-DK" dirty="0"/>
          </a:p>
        </p:txBody>
      </p:sp>
    </p:spTree>
    <p:extLst>
      <p:ext uri="{BB962C8B-B14F-4D97-AF65-F5344CB8AC3E}">
        <p14:creationId xmlns:p14="http://schemas.microsoft.com/office/powerpoint/2010/main" val="90226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t>
            </a:r>
            <a:br>
              <a:rPr lang="da-DK" dirty="0">
                <a:solidFill>
                  <a:srgbClr val="002060"/>
                </a:solidFill>
              </a:rPr>
            </a:br>
            <a:endParaRPr lang="da-DK" dirty="0"/>
          </a:p>
        </p:txBody>
      </p:sp>
      <p:pic>
        <p:nvPicPr>
          <p:cNvPr id="18" name="Picture 17">
            <a:extLst>
              <a:ext uri="{FF2B5EF4-FFF2-40B4-BE49-F238E27FC236}">
                <a16:creationId xmlns:a16="http://schemas.microsoft.com/office/drawing/2014/main" id="{A2DB2B93-AF20-46C5-A477-39EC8568CE40}"/>
              </a:ext>
            </a:extLst>
          </p:cNvPr>
          <p:cNvPicPr>
            <a:picLocks noChangeAspect="1"/>
          </p:cNvPicPr>
          <p:nvPr/>
        </p:nvPicPr>
        <p:blipFill rotWithShape="1">
          <a:blip r:embed="rId3"/>
          <a:srcRect b="-16792"/>
          <a:stretch/>
        </p:blipFill>
        <p:spPr>
          <a:xfrm>
            <a:off x="363004" y="1886721"/>
            <a:ext cx="8511776" cy="5252243"/>
          </a:xfrm>
          <a:prstGeom prst="rect">
            <a:avLst/>
          </a:prstGeom>
        </p:spPr>
      </p:pic>
      <p:cxnSp>
        <p:nvCxnSpPr>
          <p:cNvPr id="5" name="Straight Arrow Connector 4">
            <a:extLst>
              <a:ext uri="{FF2B5EF4-FFF2-40B4-BE49-F238E27FC236}">
                <a16:creationId xmlns:a16="http://schemas.microsoft.com/office/drawing/2014/main" id="{A3C5601D-0C8B-4945-AF57-43CB1AC96D1C}"/>
              </a:ext>
            </a:extLst>
          </p:cNvPr>
          <p:cNvCxnSpPr>
            <a:cxnSpLocks/>
          </p:cNvCxnSpPr>
          <p:nvPr/>
        </p:nvCxnSpPr>
        <p:spPr>
          <a:xfrm>
            <a:off x="7048500" y="1524000"/>
            <a:ext cx="0" cy="571500"/>
          </a:xfrm>
          <a:prstGeom prst="straightConnector1">
            <a:avLst/>
          </a:prstGeom>
          <a:ln w="38100">
            <a:solidFill>
              <a:srgbClr val="F00A0A"/>
            </a:solidFill>
            <a:tailEnd type="triangle"/>
          </a:ln>
        </p:spPr>
        <p:style>
          <a:lnRef idx="1">
            <a:schemeClr val="accent4"/>
          </a:lnRef>
          <a:fillRef idx="0">
            <a:schemeClr val="accent4"/>
          </a:fillRef>
          <a:effectRef idx="0">
            <a:schemeClr val="accent4"/>
          </a:effectRef>
          <a:fontRef idx="minor">
            <a:schemeClr val="tx1"/>
          </a:fontRef>
        </p:style>
      </p:cxnSp>
      <p:sp>
        <p:nvSpPr>
          <p:cNvPr id="8" name="Rectangle 7">
            <a:extLst>
              <a:ext uri="{FF2B5EF4-FFF2-40B4-BE49-F238E27FC236}">
                <a16:creationId xmlns:a16="http://schemas.microsoft.com/office/drawing/2014/main" id="{0A5D1EBC-666F-4D98-8467-571B05920F5C}"/>
              </a:ext>
            </a:extLst>
          </p:cNvPr>
          <p:cNvSpPr/>
          <p:nvPr/>
        </p:nvSpPr>
        <p:spPr>
          <a:xfrm>
            <a:off x="6201918" y="1157974"/>
            <a:ext cx="2672862" cy="369332"/>
          </a:xfrm>
          <a:prstGeom prst="rect">
            <a:avLst/>
          </a:prstGeom>
        </p:spPr>
        <p:txBody>
          <a:bodyPr wrap="square">
            <a:spAutoFit/>
          </a:bodyPr>
          <a:lstStyle/>
          <a:p>
            <a:r>
              <a:rPr lang="en-GB" b="0" i="0" dirty="0">
                <a:effectLst/>
                <a:latin typeface="Arial" panose="020B0604020202020204" pitchFamily="34" charset="0"/>
              </a:rPr>
              <a:t>Optimal decision</a:t>
            </a:r>
          </a:p>
        </p:txBody>
      </p:sp>
      <p:sp>
        <p:nvSpPr>
          <p:cNvPr id="7" name="Rectangle 6">
            <a:extLst>
              <a:ext uri="{FF2B5EF4-FFF2-40B4-BE49-F238E27FC236}">
                <a16:creationId xmlns:a16="http://schemas.microsoft.com/office/drawing/2014/main" id="{1B7B170E-CB25-4E2A-9920-895421703C1E}"/>
              </a:ext>
            </a:extLst>
          </p:cNvPr>
          <p:cNvSpPr/>
          <p:nvPr/>
        </p:nvSpPr>
        <p:spPr>
          <a:xfrm>
            <a:off x="439204" y="1249264"/>
            <a:ext cx="5872500" cy="646331"/>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Algorithm that uses the model of the system to predict the control action that minimizes error.</a:t>
            </a:r>
          </a:p>
        </p:txBody>
      </p:sp>
    </p:spTree>
    <p:extLst>
      <p:ext uri="{BB962C8B-B14F-4D97-AF65-F5344CB8AC3E}">
        <p14:creationId xmlns:p14="http://schemas.microsoft.com/office/powerpoint/2010/main" val="15251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CD885359-5D7F-451B-B61A-6D64A138A142}"/>
              </a:ext>
            </a:extLst>
          </p:cNvPr>
          <p:cNvPicPr>
            <a:picLocks noChangeAspect="1"/>
          </p:cNvPicPr>
          <p:nvPr/>
        </p:nvPicPr>
        <p:blipFill>
          <a:blip r:embed="rId3"/>
          <a:stretch>
            <a:fillRect/>
          </a:stretch>
        </p:blipFill>
        <p:spPr>
          <a:xfrm>
            <a:off x="0" y="2630512"/>
            <a:ext cx="9144000" cy="3242895"/>
          </a:xfrm>
          <a:prstGeom prst="rect">
            <a:avLst/>
          </a:prstGeom>
        </p:spPr>
      </p:pic>
    </p:spTree>
    <p:extLst>
      <p:ext uri="{BB962C8B-B14F-4D97-AF65-F5344CB8AC3E}">
        <p14:creationId xmlns:p14="http://schemas.microsoft.com/office/powerpoint/2010/main" val="146148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73181F-A9CA-4908-B94B-82F12A2CD9C1}"/>
              </a:ext>
            </a:extLst>
          </p:cNvPr>
          <p:cNvPicPr>
            <a:picLocks noChangeAspect="1"/>
          </p:cNvPicPr>
          <p:nvPr/>
        </p:nvPicPr>
        <p:blipFill>
          <a:blip r:embed="rId3"/>
          <a:stretch>
            <a:fillRect/>
          </a:stretch>
        </p:blipFill>
        <p:spPr>
          <a:xfrm>
            <a:off x="1860410" y="4811854"/>
            <a:ext cx="5516963" cy="772707"/>
          </a:xfrm>
          <a:prstGeom prst="rect">
            <a:avLst/>
          </a:prstGeom>
        </p:spPr>
      </p:pic>
      <p:sp>
        <p:nvSpPr>
          <p:cNvPr id="11" name="Titel 1">
            <a:extLst>
              <a:ext uri="{FF2B5EF4-FFF2-40B4-BE49-F238E27FC236}">
                <a16:creationId xmlns:a16="http://schemas.microsoft.com/office/drawing/2014/main" id="{0706018F-7761-4F7D-A868-6F8415F7B99F}"/>
              </a:ext>
            </a:extLst>
          </p:cNvPr>
          <p:cNvSpPr txBox="1">
            <a:spLocks/>
          </p:cNvSpPr>
          <p:nvPr/>
        </p:nvSpPr>
        <p:spPr>
          <a:xfrm>
            <a:off x="692882" y="412336"/>
            <a:ext cx="6972755" cy="1474385"/>
          </a:xfrm>
          <a:prstGeom prst="rect">
            <a:avLst/>
          </a:prstGeom>
          <a:effectLst/>
        </p:spPr>
        <p:txBody>
          <a:bodyPr vert="horz" lIns="0" tIns="192024"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a:lstStyle>
          <a:p>
            <a:r>
              <a:rPr lang="en-GB" dirty="0">
                <a:solidFill>
                  <a:srgbClr val="002060"/>
                </a:solidFill>
                <a:latin typeface="Arial" panose="020B0604020202020204" pitchFamily="34" charset="0"/>
                <a:cs typeface="Arial" panose="020B0604020202020204" pitchFamily="34" charset="0"/>
              </a:rPr>
              <a:t>FS-MPC – Cost function </a:t>
            </a:r>
            <a:br>
              <a:rPr lang="da-DK" dirty="0">
                <a:solidFill>
                  <a:srgbClr val="002060"/>
                </a:solidFill>
              </a:rPr>
            </a:br>
            <a:endParaRPr lang="da-DK" dirty="0"/>
          </a:p>
        </p:txBody>
      </p:sp>
      <p:sp>
        <p:nvSpPr>
          <p:cNvPr id="5" name="Rectangle 4">
            <a:extLst>
              <a:ext uri="{FF2B5EF4-FFF2-40B4-BE49-F238E27FC236}">
                <a16:creationId xmlns:a16="http://schemas.microsoft.com/office/drawing/2014/main" id="{5794FCC1-DD20-48C8-BF56-F3F640B85CD3}"/>
              </a:ext>
            </a:extLst>
          </p:cNvPr>
          <p:cNvSpPr/>
          <p:nvPr/>
        </p:nvSpPr>
        <p:spPr>
          <a:xfrm>
            <a:off x="1341883" y="2117177"/>
            <a:ext cx="5712060" cy="2308324"/>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Flexible decision</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Any state or variable can be included</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Decision based on linear or non-linear behaviour</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p:txBody>
      </p:sp>
      <p:sp>
        <p:nvSpPr>
          <p:cNvPr id="6" name="Rectangle 5">
            <a:extLst>
              <a:ext uri="{FF2B5EF4-FFF2-40B4-BE49-F238E27FC236}">
                <a16:creationId xmlns:a16="http://schemas.microsoft.com/office/drawing/2014/main" id="{F5002AB7-E009-41A5-90FA-B976A423FC57}"/>
              </a:ext>
            </a:extLst>
          </p:cNvPr>
          <p:cNvSpPr/>
          <p:nvPr/>
        </p:nvSpPr>
        <p:spPr>
          <a:xfrm>
            <a:off x="692882" y="4425501"/>
            <a:ext cx="5872500" cy="369332"/>
          </a:xfrm>
          <a:prstGeom prst="rect">
            <a:avLst/>
          </a:prstGeom>
        </p:spPr>
        <p:txBody>
          <a:bodyPr wrap="square">
            <a:spAutoFit/>
          </a:bodyPr>
          <a:lstStyle/>
          <a:p>
            <a:r>
              <a:rPr lang="en-GB" dirty="0">
                <a:latin typeface="Arial" panose="020B0604020202020204" pitchFamily="34" charset="0"/>
              </a:rPr>
              <a:t>Basic cost function: reference tracking</a:t>
            </a:r>
          </a:p>
        </p:txBody>
      </p:sp>
    </p:spTree>
    <p:extLst>
      <p:ext uri="{BB962C8B-B14F-4D97-AF65-F5344CB8AC3E}">
        <p14:creationId xmlns:p14="http://schemas.microsoft.com/office/powerpoint/2010/main" val="1712374089"/>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2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DK" id="{A9314A11-232B-44AD-B463-DA388C6E1084}" vid="{3915CC49-FE55-4B7B-B842-2A7014111C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7C9C4E58F7A7A429AED71DE2B5ECF75" ma:contentTypeVersion="8" ma:contentTypeDescription="Opret et nyt dokument." ma:contentTypeScope="" ma:versionID="9c7356073f16ea1a101de775f90d6cdc">
  <xsd:schema xmlns:xsd="http://www.w3.org/2001/XMLSchema" xmlns:xs="http://www.w3.org/2001/XMLSchema" xmlns:p="http://schemas.microsoft.com/office/2006/metadata/properties" xmlns:ns3="054cb1f3-036c-4646-95c5-87e574ffe6c3" targetNamespace="http://schemas.microsoft.com/office/2006/metadata/properties" ma:root="true" ma:fieldsID="0271dff61fa732bb2aee66b546cf29ac" ns3:_="">
    <xsd:import namespace="054cb1f3-036c-4646-95c5-87e574ffe6c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4cb1f3-036c-4646-95c5-87e574ffe6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5D5097-4A90-45EA-9CBE-8F6DF7C0E370}">
  <ds:schemaRefs>
    <ds:schemaRef ds:uri="http://schemas.microsoft.com/sharepoint/v3/contenttype/forms"/>
  </ds:schemaRefs>
</ds:datastoreItem>
</file>

<file path=customXml/itemProps2.xml><?xml version="1.0" encoding="utf-8"?>
<ds:datastoreItem xmlns:ds="http://schemas.openxmlformats.org/officeDocument/2006/customXml" ds:itemID="{4FF1EBED-7A50-455B-B84C-28A4CCB005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4cb1f3-036c-4646-95c5-87e574ffe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64006E-5781-4F49-A259-CCE87C00A6EA}">
  <ds:schemaRefs>
    <ds:schemaRef ds:uri="http://www.w3.org/XML/1998/namespace"/>
    <ds:schemaRef ds:uri="http://schemas.microsoft.com/office/2006/documentManagement/types"/>
    <ds:schemaRef ds:uri="http://purl.org/dc/dcmitype/"/>
    <ds:schemaRef ds:uri="http://purl.org/dc/terms/"/>
    <ds:schemaRef ds:uri="http://schemas.microsoft.com/office/2006/metadata/properties"/>
    <ds:schemaRef ds:uri="054cb1f3-036c-4646-95c5-87e574ffe6c3"/>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B&amp;D-Powerpoint Template_16x9</Template>
  <TotalTime>10017</TotalTime>
  <Words>1366</Words>
  <Application>Microsoft Office PowerPoint</Application>
  <PresentationFormat>On-screen Show (4:3)</PresentationFormat>
  <Paragraphs>124</Paragraphs>
  <Slides>12</Slides>
  <Notes>12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Arial</vt:lpstr>
      <vt:lpstr>Arial Black</vt:lpstr>
      <vt:lpstr>Calibri</vt:lpstr>
      <vt:lpstr>Wingdings</vt:lpstr>
      <vt:lpstr>AAU PowerPoint</vt:lpstr>
      <vt:lpstr>1_AAU PowerPoint</vt:lpstr>
      <vt:lpstr>2_AAU PowerPoint</vt:lpstr>
      <vt:lpstr>Neural network-based imitation of model predictive control for power converters</vt:lpstr>
      <vt:lpstr>CONTENT</vt:lpstr>
      <vt:lpstr>INTRODUCTION </vt:lpstr>
      <vt:lpstr>PROBLEM ANALYSIS</vt:lpstr>
      <vt:lpstr>MODEL </vt:lpstr>
      <vt:lpstr>MODEL </vt:lpstr>
      <vt:lpstr>FS-MPC  </vt:lpstr>
      <vt:lpstr>FS-MPC  </vt:lpstr>
      <vt:lpstr>PowerPoint Presentation</vt:lpstr>
      <vt:lpstr>FS-MPC – Cost function  </vt:lpstr>
      <vt:lpstr>FS-MPC – Cost function  </vt:lpstr>
      <vt:lpstr>FS-MPC- Advantages and drawbacks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Cristina Roche Arroyos</cp:lastModifiedBy>
  <cp:revision>668</cp:revision>
  <cp:lastPrinted>2019-11-08T12:20:11Z</cp:lastPrinted>
  <dcterms:created xsi:type="dcterms:W3CDTF">2016-11-10T06:07:03Z</dcterms:created>
  <dcterms:modified xsi:type="dcterms:W3CDTF">2020-01-19T14:40:18Z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0x01010077C9C4E58F7A7A429AED71DE2B5ECF75</vt:lpwstr>
  </property>
</Properties>
</file>